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479" r:id="rId3"/>
    <p:sldId id="480" r:id="rId4"/>
    <p:sldId id="481" r:id="rId5"/>
    <p:sldId id="482" r:id="rId6"/>
    <p:sldId id="485" r:id="rId7"/>
    <p:sldId id="484" r:id="rId8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93" autoAdjust="0"/>
    <p:restoredTop sz="93275" autoAdjust="0"/>
  </p:normalViewPr>
  <p:slideViewPr>
    <p:cSldViewPr snapToGrid="0" showGuides="1">
      <p:cViewPr varScale="1">
        <p:scale>
          <a:sx n="60" d="100"/>
          <a:sy n="60" d="100"/>
        </p:scale>
        <p:origin x="528" y="44"/>
      </p:cViewPr>
      <p:guideLst>
        <p:guide orient="horz" pos="1026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5/7/2022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28/06/2022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650825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Rol Emisor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Cálculo de PAGO MINIMO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Pago Mínimo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 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040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Lo definimos como el monto requerido por el Emisor a un cliente para no caer en atraso.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esto el Emisor debe definir: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Parámetros a nivel de cartera como los coeficientes sobre los distintos tipos de consumos y otros conceptos.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Fijación del límite de financiación a nivel de cuenta.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El límite de financiación es el importe máximo por el cual el cliente puede financiar, el importe que excede se incluirá en el pago mínimo.</a:t>
            </a:r>
          </a:p>
        </p:txBody>
      </p:sp>
    </p:spTree>
    <p:extLst>
      <p:ext uri="{BB962C8B-B14F-4D97-AF65-F5344CB8AC3E}">
        <p14:creationId xmlns:p14="http://schemas.microsoft.com/office/powerpoint/2010/main" val="3597604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Parámetros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AEF4A6DA-D27E-FC44-3E18-A05EA4DC7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665924"/>
              </p:ext>
            </p:extLst>
          </p:nvPr>
        </p:nvGraphicFramePr>
        <p:xfrm>
          <a:off x="224790" y="1971040"/>
          <a:ext cx="578656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0550">
                  <a:extLst>
                    <a:ext uri="{9D8B030D-6E8A-4147-A177-3AD203B41FA5}">
                      <a16:colId xmlns:a16="http://schemas.microsoft.com/office/drawing/2014/main" val="2938758914"/>
                    </a:ext>
                  </a:extLst>
                </a:gridCol>
                <a:gridCol w="1386015">
                  <a:extLst>
                    <a:ext uri="{9D8B030D-6E8A-4147-A177-3AD203B41FA5}">
                      <a16:colId xmlns:a16="http://schemas.microsoft.com/office/drawing/2014/main" val="3988122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Tipos de consumos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UY" dirty="0"/>
                        <a:t>Coeficientes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716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Compra Contado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34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Combustible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1830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Cuotas sin recargo que vencen en el período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0177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Cuotas con recargo que vencen en el período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211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Débito automático financiable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59685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Débito Automático NO financiable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299534"/>
                  </a:ext>
                </a:extLst>
              </a:tr>
            </a:tbl>
          </a:graphicData>
        </a:graphic>
      </p:graphicFrame>
      <p:graphicFrame>
        <p:nvGraphicFramePr>
          <p:cNvPr id="6" name="Tabla 3">
            <a:extLst>
              <a:ext uri="{FF2B5EF4-FFF2-40B4-BE49-F238E27FC236}">
                <a16:creationId xmlns:a16="http://schemas.microsoft.com/office/drawing/2014/main" id="{7F41C462-6D28-A602-DF6C-AADD1EF03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342417"/>
              </p:ext>
            </p:extLst>
          </p:nvPr>
        </p:nvGraphicFramePr>
        <p:xfrm>
          <a:off x="6153150" y="1971040"/>
          <a:ext cx="578656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0550">
                  <a:extLst>
                    <a:ext uri="{9D8B030D-6E8A-4147-A177-3AD203B41FA5}">
                      <a16:colId xmlns:a16="http://schemas.microsoft.com/office/drawing/2014/main" val="2938758914"/>
                    </a:ext>
                  </a:extLst>
                </a:gridCol>
                <a:gridCol w="1386015">
                  <a:extLst>
                    <a:ext uri="{9D8B030D-6E8A-4147-A177-3AD203B41FA5}">
                      <a16:colId xmlns:a16="http://schemas.microsoft.com/office/drawing/2014/main" val="3988122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Otros conceptos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UY" dirty="0"/>
                        <a:t>Coeficientes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716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Intereses sobre saldos financiados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34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Cargos e impuestos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515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Exceso sobre el límite de financiación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37953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Pago Mínimo Impago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0177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Saldo financiado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299534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C0251364-772A-42D5-4855-D11642A83F29}"/>
              </a:ext>
            </a:extLst>
          </p:cNvPr>
          <p:cNvSpPr txBox="1"/>
          <p:nvPr/>
        </p:nvSpPr>
        <p:spPr>
          <a:xfrm>
            <a:off x="1632505" y="1526778"/>
            <a:ext cx="2944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Coeficientes sobre consumos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FFEDDD6-C2F7-62AA-A293-8759D099C6E0}"/>
              </a:ext>
            </a:extLst>
          </p:cNvPr>
          <p:cNvSpPr txBox="1"/>
          <p:nvPr/>
        </p:nvSpPr>
        <p:spPr>
          <a:xfrm>
            <a:off x="7294317" y="1526778"/>
            <a:ext cx="350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Coeficientes sobre otros conceptos</a:t>
            </a:r>
          </a:p>
        </p:txBody>
      </p:sp>
    </p:spTree>
    <p:extLst>
      <p:ext uri="{BB962C8B-B14F-4D97-AF65-F5344CB8AC3E}">
        <p14:creationId xmlns:p14="http://schemas.microsoft.com/office/powerpoint/2010/main" val="1756640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Ejemplo de cálculo de Pago Mínimo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CB46B37-CCCF-483D-20B4-F204B6618EAC}"/>
              </a:ext>
            </a:extLst>
          </p:cNvPr>
          <p:cNvSpPr txBox="1"/>
          <p:nvPr/>
        </p:nvSpPr>
        <p:spPr>
          <a:xfrm>
            <a:off x="3613814" y="1160463"/>
            <a:ext cx="4933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Ejemplo de información de un resumen de cuenta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B11F27F0-DA55-7581-6052-8C0230930B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3322" y="1681744"/>
            <a:ext cx="8910084" cy="430226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BD63F351-CB7E-DA8C-02E1-135A15DED3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594" y="1723938"/>
            <a:ext cx="2371060" cy="1104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548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Ejemplo de cálculo de Pago Mínimo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478B788-9C1A-8D38-C1D4-61B6948A2218}"/>
              </a:ext>
            </a:extLst>
          </p:cNvPr>
          <p:cNvSpPr txBox="1"/>
          <p:nvPr/>
        </p:nvSpPr>
        <p:spPr>
          <a:xfrm>
            <a:off x="6161132" y="1160439"/>
            <a:ext cx="45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Cálculo con límite de financiación = $ 20.000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CB46B37-CCCF-483D-20B4-F204B6618EAC}"/>
              </a:ext>
            </a:extLst>
          </p:cNvPr>
          <p:cNvSpPr txBox="1"/>
          <p:nvPr/>
        </p:nvSpPr>
        <p:spPr>
          <a:xfrm>
            <a:off x="798477" y="1169492"/>
            <a:ext cx="3645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Información del Resumen de Cuenta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E1D3F5E-8FF2-029B-BB01-40954B5FC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1628774"/>
            <a:ext cx="11350342" cy="450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47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Ejemplo de cálculo de Pago Mínimo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478B788-9C1A-8D38-C1D4-61B6948A2218}"/>
              </a:ext>
            </a:extLst>
          </p:cNvPr>
          <p:cNvSpPr txBox="1"/>
          <p:nvPr/>
        </p:nvSpPr>
        <p:spPr>
          <a:xfrm>
            <a:off x="6161132" y="1160439"/>
            <a:ext cx="45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Cálculo con límite de financiación = $ 10.000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CB46B37-CCCF-483D-20B4-F204B6618EAC}"/>
              </a:ext>
            </a:extLst>
          </p:cNvPr>
          <p:cNvSpPr txBox="1"/>
          <p:nvPr/>
        </p:nvSpPr>
        <p:spPr>
          <a:xfrm>
            <a:off x="798477" y="1169492"/>
            <a:ext cx="3645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Información del Resumen de Cuenta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D3671A-D3B5-B662-5D76-273B4B19B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4" y="1628774"/>
            <a:ext cx="11320795" cy="449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4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Combinaciones de casos</a:t>
            </a:r>
            <a:endParaRPr lang="es-UY" sz="2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040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Algunos ejemplos: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Pago Mínimo impago con exceso de límite de financiación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Pago Mínimo impago con el saldo financiado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Para estos casos se deberá fijar como juegan los % de los parámetros.</a:t>
            </a:r>
          </a:p>
        </p:txBody>
      </p:sp>
    </p:spTree>
    <p:extLst>
      <p:ext uri="{BB962C8B-B14F-4D97-AF65-F5344CB8AC3E}">
        <p14:creationId xmlns:p14="http://schemas.microsoft.com/office/powerpoint/2010/main" val="88748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4021</TotalTime>
  <Words>270</Words>
  <Application>Microsoft Office PowerPoint</Application>
  <PresentationFormat>Panorámica</PresentationFormat>
  <Paragraphs>52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Pago Mínimo (Aplica a TDC) </vt:lpstr>
      <vt:lpstr>Parámetros</vt:lpstr>
      <vt:lpstr>Ejemplo de cálculo de Pago Mínimo</vt:lpstr>
      <vt:lpstr>Ejemplo de cálculo de Pago Mínimo</vt:lpstr>
      <vt:lpstr>Ejemplo de cálculo de Pago Mínimo</vt:lpstr>
      <vt:lpstr>Combinaciones de casos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152</cp:revision>
  <cp:lastPrinted>2021-10-08T21:03:20Z</cp:lastPrinted>
  <dcterms:created xsi:type="dcterms:W3CDTF">2021-06-25T17:46:31Z</dcterms:created>
  <dcterms:modified xsi:type="dcterms:W3CDTF">2022-07-05T13:15:22Z</dcterms:modified>
</cp:coreProperties>
</file>