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462" r:id="rId3"/>
    <p:sldId id="521" r:id="rId4"/>
    <p:sldId id="528" r:id="rId5"/>
    <p:sldId id="513" r:id="rId6"/>
    <p:sldId id="514" r:id="rId7"/>
    <p:sldId id="515" r:id="rId8"/>
    <p:sldId id="516" r:id="rId9"/>
    <p:sldId id="529" r:id="rId10"/>
    <p:sldId id="520" r:id="rId11"/>
    <p:sldId id="522" r:id="rId12"/>
    <p:sldId id="518" r:id="rId13"/>
    <p:sldId id="523" r:id="rId14"/>
    <p:sldId id="524" r:id="rId15"/>
    <p:sldId id="525" r:id="rId16"/>
    <p:sldId id="526" r:id="rId17"/>
    <p:sldId id="527" r:id="rId18"/>
    <p:sldId id="530" r:id="rId19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99CC"/>
    <a:srgbClr val="336699"/>
    <a:srgbClr val="006699"/>
    <a:srgbClr val="FBE5D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842" autoAdjust="0"/>
  </p:normalViewPr>
  <p:slideViewPr>
    <p:cSldViewPr snapToGrid="0" showGuides="1">
      <p:cViewPr varScale="1">
        <p:scale>
          <a:sx n="58" d="100"/>
          <a:sy n="58" d="100"/>
        </p:scale>
        <p:origin x="920" y="52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18/08/2022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95205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>
                <a:solidFill>
                  <a:srgbClr val="006699"/>
                </a:solidFill>
              </a:rPr>
              <a:t>Procesamiento General </a:t>
            </a:r>
            <a:r>
              <a:rPr lang="es-UY" sz="4400" b="1" dirty="0">
                <a:solidFill>
                  <a:srgbClr val="006699"/>
                </a:solidFill>
              </a:rPr>
              <a:t>/ </a:t>
            </a:r>
            <a:r>
              <a:rPr lang="es-UY" sz="4400" b="1">
                <a:solidFill>
                  <a:srgbClr val="006699"/>
                </a:solidFill>
              </a:rPr>
              <a:t>Proceso Diario</a:t>
            </a:r>
            <a:endParaRPr lang="es-UY" sz="4400" b="1" dirty="0">
              <a:solidFill>
                <a:srgbClr val="006699"/>
              </a:solidFill>
            </a:endParaRPr>
          </a:p>
          <a:p>
            <a:r>
              <a:rPr lang="es-UY" sz="4400" b="1">
                <a:solidFill>
                  <a:srgbClr val="006699"/>
                </a:solidFill>
              </a:rPr>
              <a:t>Ciclos transaccionales</a:t>
            </a:r>
            <a:endParaRPr lang="es-UY" sz="4400" b="1" u="sng" dirty="0">
              <a:solidFill>
                <a:srgbClr val="006699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(4</a:t>
            </a:r>
            <a:r>
              <a:rPr lang="es-UY" sz="4000">
                <a:solidFill>
                  <a:srgbClr val="006699"/>
                </a:solidFill>
                <a:latin typeface="+mn-lt"/>
              </a:rPr>
              <a:t>) Compras </a:t>
            </a:r>
            <a:r>
              <a:rPr lang="es-UY" sz="4000" dirty="0">
                <a:solidFill>
                  <a:srgbClr val="006699"/>
                </a:solidFill>
                <a:latin typeface="+mn-lt"/>
              </a:rPr>
              <a:t>DIMO con QR propio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1850065" y="1308864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4064367" y="1308928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6323920" y="1307520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505259" y="1061284"/>
            <a:ext cx="2037121" cy="123145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Compra DIMO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3668233" y="1682210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5882535" y="1680866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8142088" y="1677013"/>
            <a:ext cx="363171" cy="385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1844725" y="2419150"/>
            <a:ext cx="1818168" cy="9211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(D) </a:t>
            </a:r>
            <a:r>
              <a:rPr lang="es-UY">
                <a:solidFill>
                  <a:srgbClr val="006699"/>
                </a:solidFill>
              </a:rPr>
              <a:t>Débito Saldo </a:t>
            </a:r>
            <a:r>
              <a:rPr lang="es-UY" dirty="0">
                <a:solidFill>
                  <a:srgbClr val="006699"/>
                </a:solidFill>
              </a:rPr>
              <a:t>DIMO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3" idx="2"/>
            <a:endCxn id="12" idx="0"/>
          </p:cNvCxnSpPr>
          <p:nvPr/>
        </p:nvCxnSpPr>
        <p:spPr>
          <a:xfrm flipH="1">
            <a:off x="2753809" y="2055555"/>
            <a:ext cx="5340" cy="363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739595" y="475238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03053" y="4734369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870468" y="4723737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595182" y="4715594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18579" y="4734369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016588" y="4723737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466147" y="4745296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189170" y="475593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6901548" y="4745301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635205" y="4755926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336958" y="4755932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049338" y="475592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8089B331-96A2-650B-E2B2-23D57D1F43E6}"/>
              </a:ext>
            </a:extLst>
          </p:cNvPr>
          <p:cNvCxnSpPr>
            <a:cxnSpLocks/>
          </p:cNvCxnSpPr>
          <p:nvPr/>
        </p:nvCxnSpPr>
        <p:spPr>
          <a:xfrm flipH="1">
            <a:off x="10427165" y="4702805"/>
            <a:ext cx="8042" cy="56385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3F4199C-BAC1-269A-9199-A058A3509A0C}"/>
              </a:ext>
            </a:extLst>
          </p:cNvPr>
          <p:cNvSpPr txBox="1"/>
          <p:nvPr/>
        </p:nvSpPr>
        <p:spPr>
          <a:xfrm>
            <a:off x="10281158" y="533614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</p:cNvCxnSpPr>
          <p:nvPr/>
        </p:nvCxnSpPr>
        <p:spPr>
          <a:xfrm flipH="1">
            <a:off x="10408956" y="5707311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67945" y="602909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BCC8CA6-BBD2-2EAB-EFD4-3FE1ED41DBA4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3662893" y="2292742"/>
            <a:ext cx="5860927" cy="586978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0F08B4D-E4E6-6A05-C118-FF99CA281EAA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</p:spTree>
    <p:extLst>
      <p:ext uri="{BB962C8B-B14F-4D97-AF65-F5344CB8AC3E}">
        <p14:creationId xmlns:p14="http://schemas.microsoft.com/office/powerpoint/2010/main" val="2860091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(5) Compras DIMO con QR externo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1850065" y="1308864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4064367" y="1308928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 DIMO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505259" y="1072301"/>
            <a:ext cx="2037121" cy="125871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Compra DIMO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3668233" y="1682210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882535" y="1682274"/>
            <a:ext cx="2622724" cy="1938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1844725" y="2419150"/>
            <a:ext cx="1818168" cy="9211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(D) </a:t>
            </a:r>
            <a:r>
              <a:rPr lang="es-UY">
                <a:solidFill>
                  <a:srgbClr val="006699"/>
                </a:solidFill>
              </a:rPr>
              <a:t>Débito Saldo </a:t>
            </a:r>
            <a:r>
              <a:rPr lang="es-UY" dirty="0">
                <a:solidFill>
                  <a:srgbClr val="006699"/>
                </a:solidFill>
              </a:rPr>
              <a:t>DIMO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3" idx="2"/>
            <a:endCxn id="12" idx="0"/>
          </p:cNvCxnSpPr>
          <p:nvPr/>
        </p:nvCxnSpPr>
        <p:spPr>
          <a:xfrm flipH="1">
            <a:off x="2753809" y="2055555"/>
            <a:ext cx="5340" cy="363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739595" y="475238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Proceso Día 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03053" y="4734369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870468" y="4723737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595182" y="4715594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18579" y="4734369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016588" y="4723737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466147" y="4745296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189170" y="475593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6901548" y="4745301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635205" y="4755926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336958" y="4755932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049338" y="4755928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  <a:stCxn id="77" idx="2"/>
            <a:endCxn id="149" idx="0"/>
          </p:cNvCxnSpPr>
          <p:nvPr/>
        </p:nvCxnSpPr>
        <p:spPr>
          <a:xfrm>
            <a:off x="10416705" y="4685077"/>
            <a:ext cx="3201" cy="643154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65857" y="5328231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BCC8CA6-BBD2-2EAB-EFD4-3FE1ED41DBA4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3662893" y="2331014"/>
            <a:ext cx="5860927" cy="548706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8683CF2-5069-2459-AEBC-98DA2F0B8596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</p:spTree>
    <p:extLst>
      <p:ext uri="{BB962C8B-B14F-4D97-AF65-F5344CB8AC3E}">
        <p14:creationId xmlns:p14="http://schemas.microsoft.com/office/powerpoint/2010/main" val="3957267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(6) Débitos Automáticos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2817632" y="1275463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5116998" y="1275527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7376551" y="1274119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9557890" y="1060934"/>
            <a:ext cx="2095405" cy="118009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Compra Local</a:t>
            </a:r>
            <a:r>
              <a:rPr lang="es-UY" dirty="0">
                <a:solidFill>
                  <a:srgbClr val="006699"/>
                </a:solidFill>
              </a:rPr>
              <a:t> 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4635800" y="1648809"/>
            <a:ext cx="481198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6935166" y="1647465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9194719" y="1647465"/>
            <a:ext cx="363171" cy="351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5119723" y="2437839"/>
            <a:ext cx="1818168" cy="9911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>
            <a:off x="6026082" y="2022218"/>
            <a:ext cx="2725" cy="415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B0C59D6-88B9-E01B-8D92-D309EF34DFB1}"/>
              </a:ext>
            </a:extLst>
          </p:cNvPr>
          <p:cNvSpPr/>
          <p:nvPr/>
        </p:nvSpPr>
        <p:spPr>
          <a:xfrm>
            <a:off x="459798" y="1264120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(V</a:t>
            </a:r>
            <a:r>
              <a:rPr lang="es-UY">
                <a:solidFill>
                  <a:srgbClr val="006699"/>
                </a:solidFill>
              </a:rPr>
              <a:t>) Validación de archivos</a:t>
            </a:r>
            <a:endParaRPr lang="es-UY" dirty="0">
              <a:solidFill>
                <a:srgbClr val="006699"/>
              </a:solidFill>
            </a:endParaRP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4F23646-9730-BF59-BF5B-4CC004410A20}"/>
              </a:ext>
            </a:extLst>
          </p:cNvPr>
          <p:cNvCxnSpPr>
            <a:stCxn id="10" idx="3"/>
            <a:endCxn id="3" idx="1"/>
          </p:cNvCxnSpPr>
          <p:nvPr/>
        </p:nvCxnSpPr>
        <p:spPr>
          <a:xfrm>
            <a:off x="2277966" y="1637466"/>
            <a:ext cx="539666" cy="11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30C9A54-DDB6-5166-4455-43F1E8C890E0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B1C399EC-3345-581C-D534-6E94920299D8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4121B93-26E4-6914-5247-308481FA622E}"/>
              </a:ext>
            </a:extLst>
          </p:cNvPr>
          <p:cNvSpPr txBox="1"/>
          <p:nvPr/>
        </p:nvSpPr>
        <p:spPr>
          <a:xfrm>
            <a:off x="4782127" y="475238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63A3CD1-AA52-EF94-FA4B-7E19CA5805EE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6934CFE2-18FC-F178-1A6B-C83E6BD9DB47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B50F9955-12F6-CE60-D9AC-9C864884BB31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6440F0AC-4C60-DFAE-C636-92EB38899EB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70D1924-8587-0CD5-95DE-588147A6B0EE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77B50D5-EC68-F81F-C4CC-7F72EC0268DD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40B8EE5-7E68-115F-72A0-9D341E1E14FD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3868FB9-0041-FC8C-8A35-F5DE5FFC10C4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3B2BFD63-43EA-703E-4543-CA4E8D4F528A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15612D4C-447A-3CD3-F1C7-119CA870FB04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779866F1-7CE6-2CF6-5AAC-64EE410C854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6CC60848-CBCE-FF3C-F854-C2DE77159FA1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5FDA168E-B91B-4FD2-3156-4A8214B83610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604FBB2E-099D-EB90-A25D-70A56A43957D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4768C2DC-7DA3-0ED5-15B4-12DE79ADC2E6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F5488686-C0A5-26A9-910F-3E63FF158F69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405A3042-18F8-564C-3056-130731AC62EF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AC9E2D29-E071-1A56-340E-BEB349EFBDD8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B4F65651-A3AD-74B9-9C00-EC6560594BA6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FE9C7601-5F2D-8FF6-6E07-10C884049134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3D638EDD-AE2E-9559-6D4C-928A08DAA8F8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9A79CD10-6E66-5209-B3AC-9EB500FC414E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3036B797-83BD-BB80-A182-FC536E97D60A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F145071D-7F95-58C6-D659-6C5C5A2EC531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A99FCC7-0B5F-DBD8-918E-91D27C309CF6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5BE7C92E-2865-407D-9BA2-81B9D6F2CBA5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600AD171-791E-6E98-956F-87C6B13D2401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A0B4FE51-95B2-B5BF-40A0-BDEAFEEB75C8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88A75A8-CD68-B1D5-9BA5-BE526FAA4A6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5091CC4-5628-74C3-5D2D-A6E3F70292C6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BB17DC39-CA88-D7B4-F7FB-7EECF1582DF1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DF737BD-D296-FA00-2E45-D7EAFD15E9EE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061AD46-F2C2-326F-8B8D-E41A95346E84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2B55AA5-08DD-D9C3-9719-73492F75270C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C47C4B5-3D24-2E10-07C7-1C55E2631972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57546707-5E6B-75E1-522F-580F3071E3DC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5DB68BE-DFEF-6BC2-4208-67496A260076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E171632-33B0-618B-2BCC-DC0D67EEC4A5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4279414-B862-8839-163A-72C9CC5EE3BF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AA51A3B-A894-5BC7-EC8A-E303212AD26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5B8AFA2-DC41-0E5C-1E7B-143A5881A0FB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BCDDE17-FACB-3C75-604F-271F34A7690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DA2F7DB5-3DA6-7D45-09FA-61292AA3E618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796CD71-3341-3BD7-5D41-23EFA8B7249C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F32064E9-847C-A089-779A-04F62D13851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A76057A-A7E7-D1D1-A85F-E9B7AC8BB0BA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0E18DF7E-2040-1872-2227-74EA1B89436C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1DF36FF6-AF3B-E273-2AAF-8B822068128D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469A18D-EB33-3561-A8AA-5049A4FC4220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7E37A0AA-32B4-C349-3BF7-F2AA44D50673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FF5A197-EEDB-8647-6773-49F5657E7770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93FC316-F5BC-D1D3-832C-41DE96F33EC2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A9EC2F1E-2C08-88BA-B1EF-6BA61D93F4E5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8562D258-77D5-02C6-64B6-6EA12CC66135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6FB03ACE-CBA9-03F9-19E2-362DEDF19A0D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74" name="Conector recto de flecha 73">
            <a:extLst>
              <a:ext uri="{FF2B5EF4-FFF2-40B4-BE49-F238E27FC236}">
                <a16:creationId xmlns:a16="http://schemas.microsoft.com/office/drawing/2014/main" id="{61197865-4E70-CAF1-4479-35FE9A4BB78F}"/>
              </a:ext>
            </a:extLst>
          </p:cNvPr>
          <p:cNvCxnSpPr>
            <a:stCxn id="49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D587BD4-F16B-1BFF-A77F-F03D8B24D9C9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76" name="Conector recto de flecha 75">
            <a:extLst>
              <a:ext uri="{FF2B5EF4-FFF2-40B4-BE49-F238E27FC236}">
                <a16:creationId xmlns:a16="http://schemas.microsoft.com/office/drawing/2014/main" id="{C0460D0E-CEB0-CBC9-4904-AFFFD76F087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3826489-AB9B-2EE6-E16B-AA8C4FA71D9B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78" name="Conector recto de flecha 77">
            <a:extLst>
              <a:ext uri="{FF2B5EF4-FFF2-40B4-BE49-F238E27FC236}">
                <a16:creationId xmlns:a16="http://schemas.microsoft.com/office/drawing/2014/main" id="{9BF701DD-3FAB-5055-C578-0DA37BEC9E73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7F3FD0CE-288E-19FB-EB32-A5613B75D13E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F46AA4D4-6FDD-BC41-DF5D-F671AE0F63D2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64850AEC-95E9-5D86-A350-737CFDBDBD91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00E623A7-7A87-5899-296D-C0CD7D7DC9BA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37FAFBD2-29E4-3432-A0BC-F76909B6570F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2939D8FF-C8BC-3F99-AF08-61C3789FEF1B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6C7B4138-4E5A-3542-8F3A-6A81B1BC876E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6CC74A8-7526-161C-EB8C-3A352ACE7D18}"/>
              </a:ext>
            </a:extLst>
          </p:cNvPr>
          <p:cNvSpPr txBox="1"/>
          <p:nvPr/>
        </p:nvSpPr>
        <p:spPr>
          <a:xfrm>
            <a:off x="1139255" y="4734369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4B2B3C38-57D5-AAD5-9C35-D441162594BB}"/>
              </a:ext>
            </a:extLst>
          </p:cNvPr>
          <p:cNvSpPr txBox="1"/>
          <p:nvPr/>
        </p:nvSpPr>
        <p:spPr>
          <a:xfrm>
            <a:off x="1913000" y="4723737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634D5E8F-DB8E-3451-6524-AD77A12B14A4}"/>
              </a:ext>
            </a:extLst>
          </p:cNvPr>
          <p:cNvSpPr txBox="1"/>
          <p:nvPr/>
        </p:nvSpPr>
        <p:spPr>
          <a:xfrm>
            <a:off x="2627081" y="4715594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DE95CAD-AB7B-E5ED-D71C-4B1AE28863E2}"/>
              </a:ext>
            </a:extLst>
          </p:cNvPr>
          <p:cNvSpPr txBox="1"/>
          <p:nvPr/>
        </p:nvSpPr>
        <p:spPr>
          <a:xfrm>
            <a:off x="3329212" y="4734369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F2F7CDDE-E7FA-15BD-5863-12B72D729457}"/>
              </a:ext>
            </a:extLst>
          </p:cNvPr>
          <p:cNvSpPr txBox="1"/>
          <p:nvPr/>
        </p:nvSpPr>
        <p:spPr>
          <a:xfrm>
            <a:off x="4048487" y="4723737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1DBF7572-1B27-47F5-F22E-A57691CA7190}"/>
              </a:ext>
            </a:extLst>
          </p:cNvPr>
          <p:cNvSpPr txBox="1"/>
          <p:nvPr/>
        </p:nvSpPr>
        <p:spPr>
          <a:xfrm>
            <a:off x="5498046" y="4745296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2" name="Conector recto de flecha 91">
            <a:extLst>
              <a:ext uri="{FF2B5EF4-FFF2-40B4-BE49-F238E27FC236}">
                <a16:creationId xmlns:a16="http://schemas.microsoft.com/office/drawing/2014/main" id="{CA6801D2-73DF-0428-0493-2192165264FB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uadroTexto 92">
            <a:extLst>
              <a:ext uri="{FF2B5EF4-FFF2-40B4-BE49-F238E27FC236}">
                <a16:creationId xmlns:a16="http://schemas.microsoft.com/office/drawing/2014/main" id="{6DD1AB92-FC05-6D1B-CCCC-827AEFC8B369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040E6E9A-20D3-8BB9-4F1D-94EBDC9F7291}"/>
              </a:ext>
            </a:extLst>
          </p:cNvPr>
          <p:cNvSpPr txBox="1"/>
          <p:nvPr/>
        </p:nvSpPr>
        <p:spPr>
          <a:xfrm>
            <a:off x="6189167" y="475593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5" name="Conector recto de flecha 94">
            <a:extLst>
              <a:ext uri="{FF2B5EF4-FFF2-40B4-BE49-F238E27FC236}">
                <a16:creationId xmlns:a16="http://schemas.microsoft.com/office/drawing/2014/main" id="{AAA464EC-7A0E-EBC1-69E7-F3226162379F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uadroTexto 95">
            <a:extLst>
              <a:ext uri="{FF2B5EF4-FFF2-40B4-BE49-F238E27FC236}">
                <a16:creationId xmlns:a16="http://schemas.microsoft.com/office/drawing/2014/main" id="{7DA900A5-F590-A889-E27E-AD7FD62CC280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8064798F-E0D5-4EB7-E14B-A9A04945A022}"/>
              </a:ext>
            </a:extLst>
          </p:cNvPr>
          <p:cNvSpPr txBox="1"/>
          <p:nvPr/>
        </p:nvSpPr>
        <p:spPr>
          <a:xfrm>
            <a:off x="6922814" y="4745301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C787F666-4C15-BEA1-4EC5-113A7C30A6FE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59C62C72-96C4-B0C5-0CD2-D91A7633046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AAB90879-16BC-562B-FEDD-61E1817B53BA}"/>
              </a:ext>
            </a:extLst>
          </p:cNvPr>
          <p:cNvSpPr txBox="1"/>
          <p:nvPr/>
        </p:nvSpPr>
        <p:spPr>
          <a:xfrm>
            <a:off x="7645838" y="4755926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138A4990-E662-A227-02C1-07FDA96E1F55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29A1289-7D39-E2DD-36CD-28A82E2B6261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40C601C0-DC1D-82D1-5067-63BBFC823744}"/>
              </a:ext>
            </a:extLst>
          </p:cNvPr>
          <p:cNvSpPr txBox="1"/>
          <p:nvPr/>
        </p:nvSpPr>
        <p:spPr>
          <a:xfrm>
            <a:off x="8368857" y="4755932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F79D1124-9460-F019-F72B-4F22DCBE8430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2BC144D-F7DD-7A44-AD72-0E4AA13A605C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288D86B6-8C16-002F-8B90-4B2CA37084DF}"/>
              </a:ext>
            </a:extLst>
          </p:cNvPr>
          <p:cNvSpPr txBox="1"/>
          <p:nvPr/>
        </p:nvSpPr>
        <p:spPr>
          <a:xfrm>
            <a:off x="9059971" y="475592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AED10EFA-FD44-3BC0-C465-10BD93316926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D5212E72-6F68-6D68-1B13-71BFD850356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09" name="Conector recto de flecha 108">
            <a:extLst>
              <a:ext uri="{FF2B5EF4-FFF2-40B4-BE49-F238E27FC236}">
                <a16:creationId xmlns:a16="http://schemas.microsoft.com/office/drawing/2014/main" id="{1F3DA17D-8DD5-5961-6982-28F2E954E299}"/>
              </a:ext>
            </a:extLst>
          </p:cNvPr>
          <p:cNvCxnSpPr>
            <a:cxnSpLocks/>
          </p:cNvCxnSpPr>
          <p:nvPr/>
        </p:nvCxnSpPr>
        <p:spPr>
          <a:xfrm flipH="1">
            <a:off x="10427165" y="4702805"/>
            <a:ext cx="8042" cy="56385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4C62766A-14B1-3555-1A1F-E115F06A81FE}"/>
              </a:ext>
            </a:extLst>
          </p:cNvPr>
          <p:cNvSpPr txBox="1"/>
          <p:nvPr/>
        </p:nvSpPr>
        <p:spPr>
          <a:xfrm>
            <a:off x="10281158" y="533614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11" name="Conector recto de flecha 110">
            <a:extLst>
              <a:ext uri="{FF2B5EF4-FFF2-40B4-BE49-F238E27FC236}">
                <a16:creationId xmlns:a16="http://schemas.microsoft.com/office/drawing/2014/main" id="{1C8A1210-FCB3-6F82-43F9-2657B2B4C6A6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D9100E1B-328B-9A32-D122-C6AFAB1C12D2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4035F953-8581-8F99-EB5E-CFFF6BDB960A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14B824E-D1FF-4963-685B-B7912AD54F04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61030E4F-FDF2-DCC1-F375-193826B58ABE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120BB2B-6CC0-1489-9412-28B38FBF6D0C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7" name="Conector recto de flecha 116">
            <a:extLst>
              <a:ext uri="{FF2B5EF4-FFF2-40B4-BE49-F238E27FC236}">
                <a16:creationId xmlns:a16="http://schemas.microsoft.com/office/drawing/2014/main" id="{D7972B24-3173-7CDD-CE8F-5C1208DF4366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B1046198-90F3-9D7E-CDD2-CCB592D78A7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9" name="Conector recto de flecha 118">
            <a:extLst>
              <a:ext uri="{FF2B5EF4-FFF2-40B4-BE49-F238E27FC236}">
                <a16:creationId xmlns:a16="http://schemas.microsoft.com/office/drawing/2014/main" id="{34962BE5-B9E7-A2B3-9D9A-D3A004BE752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861DB98E-7A83-CFDA-FC9F-C97F4BDF6940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E524196D-79DE-9299-7327-7B4549373230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4C0FDB77-640F-E4F8-C641-A3A31E168B2D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F55A8CFF-3E4B-191B-58AE-93E858D399AD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F8EE143C-6879-3125-85DA-ED58CEE058BB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5" name="Conector recto de flecha 124">
            <a:extLst>
              <a:ext uri="{FF2B5EF4-FFF2-40B4-BE49-F238E27FC236}">
                <a16:creationId xmlns:a16="http://schemas.microsoft.com/office/drawing/2014/main" id="{CC4C40C8-3248-218B-A24E-7E2DF8D633DC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ABF30AF0-4C01-FF61-1200-3E4D5CA6D9DA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7" name="Conector recto de flecha 126">
            <a:extLst>
              <a:ext uri="{FF2B5EF4-FFF2-40B4-BE49-F238E27FC236}">
                <a16:creationId xmlns:a16="http://schemas.microsoft.com/office/drawing/2014/main" id="{8991C4D6-934C-61C5-35F3-594E1E25C643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E073C500-5B0E-3E71-A66B-53CB6F608789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9" name="Conector recto de flecha 128">
            <a:extLst>
              <a:ext uri="{FF2B5EF4-FFF2-40B4-BE49-F238E27FC236}">
                <a16:creationId xmlns:a16="http://schemas.microsoft.com/office/drawing/2014/main" id="{5867255E-988B-2D83-F73B-F82624A1DE6D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564AA30-1C49-A932-6FD6-CE680B0AC915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1" name="Conector recto de flecha 130">
            <a:extLst>
              <a:ext uri="{FF2B5EF4-FFF2-40B4-BE49-F238E27FC236}">
                <a16:creationId xmlns:a16="http://schemas.microsoft.com/office/drawing/2014/main" id="{D97ADAC0-B9DE-CDF9-97C7-E8DBA9C0672B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D54099A1-88D6-6947-B42A-DF00BE5BBDE6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3" name="Conector recto de flecha 132">
            <a:extLst>
              <a:ext uri="{FF2B5EF4-FFF2-40B4-BE49-F238E27FC236}">
                <a16:creationId xmlns:a16="http://schemas.microsoft.com/office/drawing/2014/main" id="{12BCF74A-5A95-AD6F-ABE1-F601E0F95F1D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DFEF6EA0-4717-DEF7-8CA0-4226F64CB970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5" name="Conector recto de flecha 134">
            <a:extLst>
              <a:ext uri="{FF2B5EF4-FFF2-40B4-BE49-F238E27FC236}">
                <a16:creationId xmlns:a16="http://schemas.microsoft.com/office/drawing/2014/main" id="{830FC71A-BAEA-1C37-23C9-A15F3E61A670}"/>
              </a:ext>
            </a:extLst>
          </p:cNvPr>
          <p:cNvCxnSpPr>
            <a:cxnSpLocks/>
          </p:cNvCxnSpPr>
          <p:nvPr/>
        </p:nvCxnSpPr>
        <p:spPr>
          <a:xfrm flipH="1">
            <a:off x="10408956" y="5707311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795DC1B7-5FBC-8A93-E6C9-3BED5D2B9188}"/>
              </a:ext>
            </a:extLst>
          </p:cNvPr>
          <p:cNvSpPr txBox="1"/>
          <p:nvPr/>
        </p:nvSpPr>
        <p:spPr>
          <a:xfrm>
            <a:off x="10267945" y="602909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cxnSp>
        <p:nvCxnSpPr>
          <p:cNvPr id="138" name="Conector: curvado 137">
            <a:extLst>
              <a:ext uri="{FF2B5EF4-FFF2-40B4-BE49-F238E27FC236}">
                <a16:creationId xmlns:a16="http://schemas.microsoft.com/office/drawing/2014/main" id="{96C05286-FFAC-93AF-AFEA-8873C3F5412C}"/>
              </a:ext>
            </a:extLst>
          </p:cNvPr>
          <p:cNvCxnSpPr>
            <a:stCxn id="3" idx="2"/>
            <a:endCxn id="10" idx="2"/>
          </p:cNvCxnSpPr>
          <p:nvPr/>
        </p:nvCxnSpPr>
        <p:spPr>
          <a:xfrm rot="5400000" flipH="1">
            <a:off x="2542127" y="837566"/>
            <a:ext cx="11343" cy="2357834"/>
          </a:xfrm>
          <a:prstGeom prst="curvedConnector3">
            <a:avLst>
              <a:gd name="adj1" fmla="val -201534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ángulo: esquinas redondeadas 138">
            <a:extLst>
              <a:ext uri="{FF2B5EF4-FFF2-40B4-BE49-F238E27FC236}">
                <a16:creationId xmlns:a16="http://schemas.microsoft.com/office/drawing/2014/main" id="{844D8A79-61B1-65C7-EDC6-E39434A612B1}"/>
              </a:ext>
            </a:extLst>
          </p:cNvPr>
          <p:cNvSpPr/>
          <p:nvPr/>
        </p:nvSpPr>
        <p:spPr>
          <a:xfrm>
            <a:off x="1596642" y="2161338"/>
            <a:ext cx="1818168" cy="564687"/>
          </a:xfrm>
          <a:prstGeom prst="roundRect">
            <a:avLst/>
          </a:prstGeom>
          <a:solidFill>
            <a:schemeClr val="bg1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err="1">
                <a:solidFill>
                  <a:srgbClr val="006699"/>
                </a:solidFill>
              </a:rPr>
              <a:t>Info</a:t>
            </a:r>
            <a:r>
              <a:rPr lang="es-UY" sz="1400">
                <a:solidFill>
                  <a:srgbClr val="006699"/>
                </a:solidFill>
              </a:rPr>
              <a:t> autorizados y rechazados</a:t>
            </a:r>
            <a:endParaRPr lang="es-UY" sz="1400" dirty="0">
              <a:solidFill>
                <a:srgbClr val="006699"/>
              </a:solidFill>
            </a:endParaRP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EBD136E7-FB4F-8324-C0DA-A5FC98C5CD33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6937891" y="2241027"/>
            <a:ext cx="3667702" cy="692393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BE327621-5C38-7C57-F55A-85493AB13DB7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</p:spTree>
    <p:extLst>
      <p:ext uri="{BB962C8B-B14F-4D97-AF65-F5344CB8AC3E}">
        <p14:creationId xmlns:p14="http://schemas.microsoft.com/office/powerpoint/2010/main" val="2264461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(7) Pagos ingresados </a:t>
            </a:r>
            <a:r>
              <a:rPr lang="es-UY" sz="4000" dirty="0" err="1">
                <a:solidFill>
                  <a:srgbClr val="006699"/>
                </a:solidFill>
                <a:latin typeface="+mn-lt"/>
              </a:rPr>
              <a:t>On</a:t>
            </a:r>
            <a:r>
              <a:rPr lang="es-UY" sz="4000" dirty="0">
                <a:solidFill>
                  <a:srgbClr val="006699"/>
                </a:solidFill>
                <a:latin typeface="+mn-lt"/>
              </a:rPr>
              <a:t> Line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856558" y="47523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34952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976798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669613" y="471559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93010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144184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583110" y="4745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306130" y="475593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7029144" y="4745301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752168" y="475592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453921" y="4755932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187567" y="475592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B5823BD7-063A-D82B-2B6C-C832F1C9FD4C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A6643BE-6C7F-5CFB-1917-FFA8F302F588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6" name="Conector recto de flecha 125">
            <a:extLst>
              <a:ext uri="{FF2B5EF4-FFF2-40B4-BE49-F238E27FC236}">
                <a16:creationId xmlns:a16="http://schemas.microsoft.com/office/drawing/2014/main" id="{490249C2-17F5-F97C-787C-091AFA26DE21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EEC4F70-3DC9-B5B6-28EB-ABDBDEBF601B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8" name="Conector recto de flecha 127">
            <a:extLst>
              <a:ext uri="{FF2B5EF4-FFF2-40B4-BE49-F238E27FC236}">
                <a16:creationId xmlns:a16="http://schemas.microsoft.com/office/drawing/2014/main" id="{A8F6E1B0-AE6C-21BC-D850-C375B1C24B80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A5F4090-10CD-0B69-D289-20E2E9F80DAB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0" name="Conector recto de flecha 129">
            <a:extLst>
              <a:ext uri="{FF2B5EF4-FFF2-40B4-BE49-F238E27FC236}">
                <a16:creationId xmlns:a16="http://schemas.microsoft.com/office/drawing/2014/main" id="{C93FCE91-F971-1A60-8F50-599A0F95FBF5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38B1CC1-1985-0044-D0A4-A1AF819D38E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2" name="Conector recto de flecha 131">
            <a:extLst>
              <a:ext uri="{FF2B5EF4-FFF2-40B4-BE49-F238E27FC236}">
                <a16:creationId xmlns:a16="http://schemas.microsoft.com/office/drawing/2014/main" id="{81467F77-8220-A211-F3F5-5671BC92DA7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6EA64D0-C6C0-79B0-6C83-F58318FED6C8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4" name="Conector recto de flecha 133">
            <a:extLst>
              <a:ext uri="{FF2B5EF4-FFF2-40B4-BE49-F238E27FC236}">
                <a16:creationId xmlns:a16="http://schemas.microsoft.com/office/drawing/2014/main" id="{06BF25DF-FBBB-2508-4459-0316E5ACFDEF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5640DD8-F2CA-406E-58D3-932076E96279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6" name="Conector recto de flecha 135">
            <a:extLst>
              <a:ext uri="{FF2B5EF4-FFF2-40B4-BE49-F238E27FC236}">
                <a16:creationId xmlns:a16="http://schemas.microsoft.com/office/drawing/2014/main" id="{BAC0219C-C38E-7D60-5561-21B3DAE701BE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070FD9CF-8392-E6FF-E077-061C2B6CDBFD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8" name="Conector recto de flecha 137">
            <a:extLst>
              <a:ext uri="{FF2B5EF4-FFF2-40B4-BE49-F238E27FC236}">
                <a16:creationId xmlns:a16="http://schemas.microsoft.com/office/drawing/2014/main" id="{A31E3695-B3ED-BE39-BDAC-70951FAF8B94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646F64D-92F2-E707-6213-51EFD1F4DB9E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734F979F-035A-640E-17AA-384B0B1A291A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C014A7CF-64B4-B8C0-D249-5EF736E04527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2" name="Conector recto de flecha 141">
            <a:extLst>
              <a:ext uri="{FF2B5EF4-FFF2-40B4-BE49-F238E27FC236}">
                <a16:creationId xmlns:a16="http://schemas.microsoft.com/office/drawing/2014/main" id="{91091921-6C8E-26F1-7F88-A0A2BF76C37F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CF81FA1-57AF-E62F-7585-54563A288BDF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4" name="Conector recto de flecha 143">
            <a:extLst>
              <a:ext uri="{FF2B5EF4-FFF2-40B4-BE49-F238E27FC236}">
                <a16:creationId xmlns:a16="http://schemas.microsoft.com/office/drawing/2014/main" id="{56882302-4D33-AB24-A7F5-D9F84C249A06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517B504D-7FA7-4DAC-C2C1-D7C6D4AAB837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6" name="Conector recto de flecha 145">
            <a:extLst>
              <a:ext uri="{FF2B5EF4-FFF2-40B4-BE49-F238E27FC236}">
                <a16:creationId xmlns:a16="http://schemas.microsoft.com/office/drawing/2014/main" id="{79600C4A-1E1B-ABBA-306D-40A91A468594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F34FD96F-3768-E0AA-9F53-2276BD9EC51C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  <a:endCxn id="149" idx="0"/>
          </p:cNvCxnSpPr>
          <p:nvPr/>
        </p:nvCxnSpPr>
        <p:spPr>
          <a:xfrm>
            <a:off x="10413347" y="4749576"/>
            <a:ext cx="13634" cy="56886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72932" y="531843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5B392BE-3AEF-08DE-89A8-2F1B8DE96154}"/>
              </a:ext>
            </a:extLst>
          </p:cNvPr>
          <p:cNvSpPr/>
          <p:nvPr/>
        </p:nvSpPr>
        <p:spPr>
          <a:xfrm>
            <a:off x="1602534" y="1359488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E74E826-23BB-E5F7-2624-3F8CE4812AB0}"/>
              </a:ext>
            </a:extLst>
          </p:cNvPr>
          <p:cNvSpPr/>
          <p:nvPr/>
        </p:nvSpPr>
        <p:spPr>
          <a:xfrm>
            <a:off x="3867282" y="1359488"/>
            <a:ext cx="2033544" cy="7451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Pagos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20B05699-865D-FA51-32B6-83D5BE6716A1}"/>
              </a:ext>
            </a:extLst>
          </p:cNvPr>
          <p:cNvSpPr/>
          <p:nvPr/>
        </p:nvSpPr>
        <p:spPr>
          <a:xfrm>
            <a:off x="8523550" y="1271352"/>
            <a:ext cx="1996180" cy="9230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Pagos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FFB242A-7A5C-0C89-079B-A089D7B36627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 flipV="1">
            <a:off x="3420702" y="1732058"/>
            <a:ext cx="446580" cy="77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45DE79FC-9124-2397-6C4C-28A6F49B5809}"/>
              </a:ext>
            </a:extLst>
          </p:cNvPr>
          <p:cNvCxnSpPr>
            <a:cxnSpLocks/>
            <a:stCxn id="10" idx="3"/>
            <a:endCxn id="16" idx="1"/>
          </p:cNvCxnSpPr>
          <p:nvPr/>
        </p:nvCxnSpPr>
        <p:spPr>
          <a:xfrm>
            <a:off x="5900826" y="1732058"/>
            <a:ext cx="2622724" cy="82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FAC3FA90-AEA5-D9DA-7313-405BD0B02527}"/>
              </a:ext>
            </a:extLst>
          </p:cNvPr>
          <p:cNvSpPr/>
          <p:nvPr/>
        </p:nvSpPr>
        <p:spPr>
          <a:xfrm>
            <a:off x="3867282" y="2489965"/>
            <a:ext cx="2033544" cy="9390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BB5329BC-37D5-DCC6-4AC3-8B73B6A188B1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4884054" y="2104627"/>
            <a:ext cx="0" cy="385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>
            <a:extLst>
              <a:ext uri="{FF2B5EF4-FFF2-40B4-BE49-F238E27FC236}">
                <a16:creationId xmlns:a16="http://schemas.microsoft.com/office/drawing/2014/main" id="{3DF04836-4557-2428-FF95-0FAA99E2ECA4}"/>
              </a:ext>
            </a:extLst>
          </p:cNvPr>
          <p:cNvCxnSpPr>
            <a:cxnSpLocks/>
            <a:stCxn id="23" idx="3"/>
            <a:endCxn id="16" idx="2"/>
          </p:cNvCxnSpPr>
          <p:nvPr/>
        </p:nvCxnSpPr>
        <p:spPr>
          <a:xfrm flipV="1">
            <a:off x="5900826" y="2194413"/>
            <a:ext cx="3620814" cy="765069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7CF02ACD-9267-412C-3CA6-25051F69E2C1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</p:spTree>
    <p:extLst>
      <p:ext uri="{BB962C8B-B14F-4D97-AF65-F5344CB8AC3E}">
        <p14:creationId xmlns:p14="http://schemas.microsoft.com/office/powerpoint/2010/main" val="3355824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(8) Pagos ingresados en forma </a:t>
            </a:r>
            <a:r>
              <a:rPr lang="es-UY" sz="4000" dirty="0" err="1">
                <a:solidFill>
                  <a:srgbClr val="006699"/>
                </a:solidFill>
                <a:latin typeface="+mn-lt"/>
              </a:rPr>
              <a:t>batch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2817632" y="1275463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5116998" y="1275527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Pagos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918912" y="1153951"/>
            <a:ext cx="2095405" cy="100425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Pagos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4635800" y="1648809"/>
            <a:ext cx="481198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6935166" y="1648873"/>
            <a:ext cx="1983746" cy="720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5119723" y="2437839"/>
            <a:ext cx="1818168" cy="9911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>
            <a:off x="6026082" y="2022218"/>
            <a:ext cx="2725" cy="415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B0C59D6-88B9-E01B-8D92-D309EF34DFB1}"/>
              </a:ext>
            </a:extLst>
          </p:cNvPr>
          <p:cNvSpPr/>
          <p:nvPr/>
        </p:nvSpPr>
        <p:spPr>
          <a:xfrm>
            <a:off x="459798" y="1264120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(V</a:t>
            </a:r>
            <a:r>
              <a:rPr lang="es-UY">
                <a:solidFill>
                  <a:srgbClr val="006699"/>
                </a:solidFill>
              </a:rPr>
              <a:t>) Validación de archivos</a:t>
            </a:r>
            <a:endParaRPr lang="es-UY" dirty="0">
              <a:solidFill>
                <a:srgbClr val="006699"/>
              </a:solidFill>
            </a:endParaRP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4F23646-9730-BF59-BF5B-4CC004410A20}"/>
              </a:ext>
            </a:extLst>
          </p:cNvPr>
          <p:cNvCxnSpPr>
            <a:stCxn id="10" idx="3"/>
            <a:endCxn id="3" idx="1"/>
          </p:cNvCxnSpPr>
          <p:nvPr/>
        </p:nvCxnSpPr>
        <p:spPr>
          <a:xfrm>
            <a:off x="2277966" y="1637466"/>
            <a:ext cx="539666" cy="11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30C9A54-DDB6-5166-4455-43F1E8C890E0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B1C399EC-3345-581C-D534-6E94920299D8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4121B93-26E4-6914-5247-308481FA622E}"/>
              </a:ext>
            </a:extLst>
          </p:cNvPr>
          <p:cNvSpPr txBox="1"/>
          <p:nvPr/>
        </p:nvSpPr>
        <p:spPr>
          <a:xfrm>
            <a:off x="4782127" y="475238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63A3CD1-AA52-EF94-FA4B-7E19CA5805EE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6934CFE2-18FC-F178-1A6B-C83E6BD9DB47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B50F9955-12F6-CE60-D9AC-9C864884BB31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6440F0AC-4C60-DFAE-C636-92EB38899EB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70D1924-8587-0CD5-95DE-588147A6B0EE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77B50D5-EC68-F81F-C4CC-7F72EC0268DD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840B8EE5-7E68-115F-72A0-9D341E1E14FD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3868FB9-0041-FC8C-8A35-F5DE5FFC10C4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3B2BFD63-43EA-703E-4543-CA4E8D4F528A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15612D4C-447A-3CD3-F1C7-119CA870FB04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779866F1-7CE6-2CF6-5AAC-64EE410C854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6CC60848-CBCE-FF3C-F854-C2DE77159FA1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5FDA168E-B91B-4FD2-3156-4A8214B83610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604FBB2E-099D-EB90-A25D-70A56A43957D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4768C2DC-7DA3-0ED5-15B4-12DE79ADC2E6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F5488686-C0A5-26A9-910F-3E63FF158F69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405A3042-18F8-564C-3056-130731AC62EF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AC9E2D29-E071-1A56-340E-BEB349EFBDD8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B4F65651-A3AD-74B9-9C00-EC6560594BA6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FE9C7601-5F2D-8FF6-6E07-10C884049134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3D638EDD-AE2E-9559-6D4C-928A08DAA8F8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9A79CD10-6E66-5209-B3AC-9EB500FC414E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3036B797-83BD-BB80-A182-FC536E97D60A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F145071D-7F95-58C6-D659-6C5C5A2EC531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A99FCC7-0B5F-DBD8-918E-91D27C309CF6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5BE7C92E-2865-407D-9BA2-81B9D6F2CBA5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600AD171-791E-6E98-956F-87C6B13D2401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A0B4FE51-95B2-B5BF-40A0-BDEAFEEB75C8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88A75A8-CD68-B1D5-9BA5-BE526FAA4A6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5091CC4-5628-74C3-5D2D-A6E3F70292C6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BB17DC39-CA88-D7B4-F7FB-7EECF1582DF1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DF737BD-D296-FA00-2E45-D7EAFD15E9EE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061AD46-F2C2-326F-8B8D-E41A95346E84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2B55AA5-08DD-D9C3-9719-73492F75270C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C47C4B5-3D24-2E10-07C7-1C55E2631972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57546707-5E6B-75E1-522F-580F3071E3DC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5DB68BE-DFEF-6BC2-4208-67496A260076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E171632-33B0-618B-2BCC-DC0D67EEC4A5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4279414-B862-8839-163A-72C9CC5EE3BF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AA51A3B-A894-5BC7-EC8A-E303212AD26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5B8AFA2-DC41-0E5C-1E7B-143A5881A0FB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BCDDE17-FACB-3C75-604F-271F34A7690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DA2F7DB5-3DA6-7D45-09FA-61292AA3E618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796CD71-3341-3BD7-5D41-23EFA8B7249C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F32064E9-847C-A089-779A-04F62D13851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A76057A-A7E7-D1D1-A85F-E9B7AC8BB0BA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0E18DF7E-2040-1872-2227-74EA1B89436C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1DF36FF6-AF3B-E273-2AAF-8B822068128D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469A18D-EB33-3561-A8AA-5049A4FC4220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7E37A0AA-32B4-C349-3BF7-F2AA44D50673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FF5A197-EEDB-8647-6773-49F5657E7770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93FC316-F5BC-D1D3-832C-41DE96F33EC2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A9EC2F1E-2C08-88BA-B1EF-6BA61D93F4E5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8562D258-77D5-02C6-64B6-6EA12CC66135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6FB03ACE-CBA9-03F9-19E2-362DEDF19A0D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74" name="Conector recto de flecha 73">
            <a:extLst>
              <a:ext uri="{FF2B5EF4-FFF2-40B4-BE49-F238E27FC236}">
                <a16:creationId xmlns:a16="http://schemas.microsoft.com/office/drawing/2014/main" id="{61197865-4E70-CAF1-4479-35FE9A4BB78F}"/>
              </a:ext>
            </a:extLst>
          </p:cNvPr>
          <p:cNvCxnSpPr>
            <a:stCxn id="49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D587BD4-F16B-1BFF-A77F-F03D8B24D9C9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76" name="Conector recto de flecha 75">
            <a:extLst>
              <a:ext uri="{FF2B5EF4-FFF2-40B4-BE49-F238E27FC236}">
                <a16:creationId xmlns:a16="http://schemas.microsoft.com/office/drawing/2014/main" id="{C0460D0E-CEB0-CBC9-4904-AFFFD76F087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3826489-AB9B-2EE6-E16B-AA8C4FA71D9B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78" name="Conector recto de flecha 77">
            <a:extLst>
              <a:ext uri="{FF2B5EF4-FFF2-40B4-BE49-F238E27FC236}">
                <a16:creationId xmlns:a16="http://schemas.microsoft.com/office/drawing/2014/main" id="{9BF701DD-3FAB-5055-C578-0DA37BEC9E73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7F3FD0CE-288E-19FB-EB32-A5613B75D13E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F46AA4D4-6FDD-BC41-DF5D-F671AE0F63D2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64850AEC-95E9-5D86-A350-737CFDBDBD91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00E623A7-7A87-5899-296D-C0CD7D7DC9BA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37FAFBD2-29E4-3432-A0BC-F76909B6570F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2939D8FF-C8BC-3F99-AF08-61C3789FEF1B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6C7B4138-4E5A-3542-8F3A-6A81B1BC876E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6CC74A8-7526-161C-EB8C-3A352ACE7D18}"/>
              </a:ext>
            </a:extLst>
          </p:cNvPr>
          <p:cNvSpPr txBox="1"/>
          <p:nvPr/>
        </p:nvSpPr>
        <p:spPr>
          <a:xfrm>
            <a:off x="1139255" y="4734369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4B2B3C38-57D5-AAD5-9C35-D441162594BB}"/>
              </a:ext>
            </a:extLst>
          </p:cNvPr>
          <p:cNvSpPr txBox="1"/>
          <p:nvPr/>
        </p:nvSpPr>
        <p:spPr>
          <a:xfrm>
            <a:off x="1913000" y="4723737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634D5E8F-DB8E-3451-6524-AD77A12B14A4}"/>
              </a:ext>
            </a:extLst>
          </p:cNvPr>
          <p:cNvSpPr txBox="1"/>
          <p:nvPr/>
        </p:nvSpPr>
        <p:spPr>
          <a:xfrm>
            <a:off x="2627081" y="4715594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DE95CAD-AB7B-E5ED-D71C-4B1AE28863E2}"/>
              </a:ext>
            </a:extLst>
          </p:cNvPr>
          <p:cNvSpPr txBox="1"/>
          <p:nvPr/>
        </p:nvSpPr>
        <p:spPr>
          <a:xfrm>
            <a:off x="3329212" y="4734369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F2F7CDDE-E7FA-15BD-5863-12B72D729457}"/>
              </a:ext>
            </a:extLst>
          </p:cNvPr>
          <p:cNvSpPr txBox="1"/>
          <p:nvPr/>
        </p:nvSpPr>
        <p:spPr>
          <a:xfrm>
            <a:off x="4048487" y="4723737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1DBF7572-1B27-47F5-F22E-A57691CA7190}"/>
              </a:ext>
            </a:extLst>
          </p:cNvPr>
          <p:cNvSpPr txBox="1"/>
          <p:nvPr/>
        </p:nvSpPr>
        <p:spPr>
          <a:xfrm>
            <a:off x="5498046" y="4745296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2" name="Conector recto de flecha 91">
            <a:extLst>
              <a:ext uri="{FF2B5EF4-FFF2-40B4-BE49-F238E27FC236}">
                <a16:creationId xmlns:a16="http://schemas.microsoft.com/office/drawing/2014/main" id="{CA6801D2-73DF-0428-0493-2192165264FB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uadroTexto 92">
            <a:extLst>
              <a:ext uri="{FF2B5EF4-FFF2-40B4-BE49-F238E27FC236}">
                <a16:creationId xmlns:a16="http://schemas.microsoft.com/office/drawing/2014/main" id="{6DD1AB92-FC05-6D1B-CCCC-827AEFC8B369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040E6E9A-20D3-8BB9-4F1D-94EBDC9F7291}"/>
              </a:ext>
            </a:extLst>
          </p:cNvPr>
          <p:cNvSpPr txBox="1"/>
          <p:nvPr/>
        </p:nvSpPr>
        <p:spPr>
          <a:xfrm>
            <a:off x="6189167" y="475593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5" name="Conector recto de flecha 94">
            <a:extLst>
              <a:ext uri="{FF2B5EF4-FFF2-40B4-BE49-F238E27FC236}">
                <a16:creationId xmlns:a16="http://schemas.microsoft.com/office/drawing/2014/main" id="{AAA464EC-7A0E-EBC1-69E7-F3226162379F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uadroTexto 95">
            <a:extLst>
              <a:ext uri="{FF2B5EF4-FFF2-40B4-BE49-F238E27FC236}">
                <a16:creationId xmlns:a16="http://schemas.microsoft.com/office/drawing/2014/main" id="{7DA900A5-F590-A889-E27E-AD7FD62CC280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8064798F-E0D5-4EB7-E14B-A9A04945A022}"/>
              </a:ext>
            </a:extLst>
          </p:cNvPr>
          <p:cNvSpPr txBox="1"/>
          <p:nvPr/>
        </p:nvSpPr>
        <p:spPr>
          <a:xfrm>
            <a:off x="6922814" y="4745301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C787F666-4C15-BEA1-4EC5-113A7C30A6FE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59C62C72-96C4-B0C5-0CD2-D91A7633046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AAB90879-16BC-562B-FEDD-61E1817B53BA}"/>
              </a:ext>
            </a:extLst>
          </p:cNvPr>
          <p:cNvSpPr txBox="1"/>
          <p:nvPr/>
        </p:nvSpPr>
        <p:spPr>
          <a:xfrm>
            <a:off x="7645838" y="4755926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138A4990-E662-A227-02C1-07FDA96E1F55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29A1289-7D39-E2DD-36CD-28A82E2B6261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40C601C0-DC1D-82D1-5067-63BBFC823744}"/>
              </a:ext>
            </a:extLst>
          </p:cNvPr>
          <p:cNvSpPr txBox="1"/>
          <p:nvPr/>
        </p:nvSpPr>
        <p:spPr>
          <a:xfrm>
            <a:off x="8368857" y="4755932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F79D1124-9460-F019-F72B-4F22DCBE8430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2BC144D-F7DD-7A44-AD72-0E4AA13A605C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288D86B6-8C16-002F-8B90-4B2CA37084DF}"/>
              </a:ext>
            </a:extLst>
          </p:cNvPr>
          <p:cNvSpPr txBox="1"/>
          <p:nvPr/>
        </p:nvSpPr>
        <p:spPr>
          <a:xfrm>
            <a:off x="9059971" y="4755928"/>
            <a:ext cx="518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V/A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AED10EFA-FD44-3BC0-C465-10BD93316926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D5212E72-6F68-6D68-1B13-71BFD850356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1" name="Conector recto de flecha 110">
            <a:extLst>
              <a:ext uri="{FF2B5EF4-FFF2-40B4-BE49-F238E27FC236}">
                <a16:creationId xmlns:a16="http://schemas.microsoft.com/office/drawing/2014/main" id="{1C8A1210-FCB3-6F82-43F9-2657B2B4C6A6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D9100E1B-328B-9A32-D122-C6AFAB1C12D2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4035F953-8581-8F99-EB5E-CFFF6BDB960A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14B824E-D1FF-4963-685B-B7912AD54F04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61030E4F-FDF2-DCC1-F375-193826B58ABE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120BB2B-6CC0-1489-9412-28B38FBF6D0C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7" name="Conector recto de flecha 116">
            <a:extLst>
              <a:ext uri="{FF2B5EF4-FFF2-40B4-BE49-F238E27FC236}">
                <a16:creationId xmlns:a16="http://schemas.microsoft.com/office/drawing/2014/main" id="{D7972B24-3173-7CDD-CE8F-5C1208DF4366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B1046198-90F3-9D7E-CDD2-CCB592D78A7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19" name="Conector recto de flecha 118">
            <a:extLst>
              <a:ext uri="{FF2B5EF4-FFF2-40B4-BE49-F238E27FC236}">
                <a16:creationId xmlns:a16="http://schemas.microsoft.com/office/drawing/2014/main" id="{34962BE5-B9E7-A2B3-9D9A-D3A004BE752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861DB98E-7A83-CFDA-FC9F-C97F4BDF6940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E524196D-79DE-9299-7327-7B4549373230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4C0FDB77-640F-E4F8-C641-A3A31E168B2D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F55A8CFF-3E4B-191B-58AE-93E858D399AD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F8EE143C-6879-3125-85DA-ED58CEE058BB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5" name="Conector recto de flecha 124">
            <a:extLst>
              <a:ext uri="{FF2B5EF4-FFF2-40B4-BE49-F238E27FC236}">
                <a16:creationId xmlns:a16="http://schemas.microsoft.com/office/drawing/2014/main" id="{CC4C40C8-3248-218B-A24E-7E2DF8D633DC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ABF30AF0-4C01-FF61-1200-3E4D5CA6D9DA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7" name="Conector recto de flecha 126">
            <a:extLst>
              <a:ext uri="{FF2B5EF4-FFF2-40B4-BE49-F238E27FC236}">
                <a16:creationId xmlns:a16="http://schemas.microsoft.com/office/drawing/2014/main" id="{8991C4D6-934C-61C5-35F3-594E1E25C643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E073C500-5B0E-3E71-A66B-53CB6F608789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9" name="Conector recto de flecha 128">
            <a:extLst>
              <a:ext uri="{FF2B5EF4-FFF2-40B4-BE49-F238E27FC236}">
                <a16:creationId xmlns:a16="http://schemas.microsoft.com/office/drawing/2014/main" id="{5867255E-988B-2D83-F73B-F82624A1DE6D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564AA30-1C49-A932-6FD6-CE680B0AC915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1" name="Conector recto de flecha 130">
            <a:extLst>
              <a:ext uri="{FF2B5EF4-FFF2-40B4-BE49-F238E27FC236}">
                <a16:creationId xmlns:a16="http://schemas.microsoft.com/office/drawing/2014/main" id="{D97ADAC0-B9DE-CDF9-97C7-E8DBA9C0672B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D54099A1-88D6-6947-B42A-DF00BE5BBDE6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3" name="Conector recto de flecha 132">
            <a:extLst>
              <a:ext uri="{FF2B5EF4-FFF2-40B4-BE49-F238E27FC236}">
                <a16:creationId xmlns:a16="http://schemas.microsoft.com/office/drawing/2014/main" id="{12BCF74A-5A95-AD6F-ABE1-F601E0F95F1D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DFEF6EA0-4717-DEF7-8CA0-4226F64CB970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8" name="Conector: curvado 137">
            <a:extLst>
              <a:ext uri="{FF2B5EF4-FFF2-40B4-BE49-F238E27FC236}">
                <a16:creationId xmlns:a16="http://schemas.microsoft.com/office/drawing/2014/main" id="{96C05286-FFAC-93AF-AFEA-8873C3F5412C}"/>
              </a:ext>
            </a:extLst>
          </p:cNvPr>
          <p:cNvCxnSpPr>
            <a:stCxn id="3" idx="2"/>
            <a:endCxn id="10" idx="2"/>
          </p:cNvCxnSpPr>
          <p:nvPr/>
        </p:nvCxnSpPr>
        <p:spPr>
          <a:xfrm rot="5400000" flipH="1">
            <a:off x="2542127" y="837566"/>
            <a:ext cx="11343" cy="2357834"/>
          </a:xfrm>
          <a:prstGeom prst="curvedConnector3">
            <a:avLst>
              <a:gd name="adj1" fmla="val -201534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ángulo: esquinas redondeadas 138">
            <a:extLst>
              <a:ext uri="{FF2B5EF4-FFF2-40B4-BE49-F238E27FC236}">
                <a16:creationId xmlns:a16="http://schemas.microsoft.com/office/drawing/2014/main" id="{844D8A79-61B1-65C7-EDC6-E39434A612B1}"/>
              </a:ext>
            </a:extLst>
          </p:cNvPr>
          <p:cNvSpPr/>
          <p:nvPr/>
        </p:nvSpPr>
        <p:spPr>
          <a:xfrm>
            <a:off x="1596642" y="2161338"/>
            <a:ext cx="1818168" cy="564687"/>
          </a:xfrm>
          <a:prstGeom prst="roundRect">
            <a:avLst/>
          </a:prstGeom>
          <a:solidFill>
            <a:schemeClr val="bg1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err="1">
                <a:solidFill>
                  <a:srgbClr val="006699"/>
                </a:solidFill>
              </a:rPr>
              <a:t>Info</a:t>
            </a:r>
            <a:r>
              <a:rPr lang="es-UY" sz="1400">
                <a:solidFill>
                  <a:srgbClr val="006699"/>
                </a:solidFill>
              </a:rPr>
              <a:t> autorizados y rechazados</a:t>
            </a:r>
            <a:endParaRPr lang="es-UY" sz="1400" dirty="0">
              <a:solidFill>
                <a:srgbClr val="006699"/>
              </a:solidFill>
            </a:endParaRP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EBD136E7-FB4F-8324-C0DA-A5FC98C5CD33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6937891" y="2158209"/>
            <a:ext cx="3028724" cy="775211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BE327621-5C38-7C57-F55A-85493AB13DB7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76BD163E-1EC9-58E3-8B59-67B4807456CE}"/>
              </a:ext>
            </a:extLst>
          </p:cNvPr>
          <p:cNvCxnSpPr>
            <a:cxnSpLocks/>
            <a:endCxn id="137" idx="0"/>
          </p:cNvCxnSpPr>
          <p:nvPr/>
        </p:nvCxnSpPr>
        <p:spPr>
          <a:xfrm>
            <a:off x="10413347" y="4749576"/>
            <a:ext cx="13634" cy="56886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28878248-EA4C-154E-3984-900AD145817A}"/>
              </a:ext>
            </a:extLst>
          </p:cNvPr>
          <p:cNvSpPr txBox="1"/>
          <p:nvPr/>
        </p:nvSpPr>
        <p:spPr>
          <a:xfrm>
            <a:off x="10272932" y="531843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79296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(9) Cliente Extranjero / Compra Py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520983" y="2042511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2735285" y="2042575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4994838" y="2041167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7250608" y="1894084"/>
            <a:ext cx="2037121" cy="102136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Extranjero en Py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2339151" y="2415857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4553453" y="2414513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6813006" y="2404767"/>
            <a:ext cx="437602" cy="974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856558" y="47523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34952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976798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669613" y="471559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93010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144184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583110" y="4745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306130" y="475593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7029144" y="4745301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752168" y="475592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453921" y="4755932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187567" y="475592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8089B331-96A2-650B-E2B2-23D57D1F43E6}"/>
              </a:ext>
            </a:extLst>
          </p:cNvPr>
          <p:cNvCxnSpPr>
            <a:cxnSpLocks/>
            <a:stCxn id="152" idx="3"/>
            <a:endCxn id="116" idx="2"/>
          </p:cNvCxnSpPr>
          <p:nvPr/>
        </p:nvCxnSpPr>
        <p:spPr>
          <a:xfrm flipV="1">
            <a:off x="10576043" y="5556594"/>
            <a:ext cx="794659" cy="65716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3F4199C-BAC1-269A-9199-A058A3509A0C}"/>
              </a:ext>
            </a:extLst>
          </p:cNvPr>
          <p:cNvSpPr txBox="1"/>
          <p:nvPr/>
        </p:nvSpPr>
        <p:spPr>
          <a:xfrm>
            <a:off x="11106847" y="5187262"/>
            <a:ext cx="52770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GM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8C9F5EB9-8900-1F32-9F7E-31059DA72C7F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AD458BE6-1C2A-B98B-E6C4-E27E8A871A23}"/>
              </a:ext>
            </a:extLst>
          </p:cNvPr>
          <p:cNvSpPr/>
          <p:nvPr/>
        </p:nvSpPr>
        <p:spPr>
          <a:xfrm>
            <a:off x="9756325" y="1909920"/>
            <a:ext cx="1914692" cy="100553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(GM) Generación </a:t>
            </a:r>
            <a:r>
              <a:rPr lang="es-UY" b="1" dirty="0">
                <a:solidFill>
                  <a:srgbClr val="006699"/>
                </a:solidFill>
              </a:rPr>
              <a:t>MAEOPIN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501D2417-D197-E0C9-BB5B-5F17357E578E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9287729" y="2404767"/>
            <a:ext cx="468596" cy="791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: curvado 22">
            <a:extLst>
              <a:ext uri="{FF2B5EF4-FFF2-40B4-BE49-F238E27FC236}">
                <a16:creationId xmlns:a16="http://schemas.microsoft.com/office/drawing/2014/main" id="{14D9EAB4-9733-FA82-4E07-09D3DF4BCE01}"/>
              </a:ext>
            </a:extLst>
          </p:cNvPr>
          <p:cNvCxnSpPr>
            <a:cxnSpLocks/>
            <a:stCxn id="7" idx="2"/>
            <a:endCxn id="10" idx="2"/>
          </p:cNvCxnSpPr>
          <p:nvPr/>
        </p:nvCxnSpPr>
        <p:spPr>
          <a:xfrm rot="16200000" flipH="1">
            <a:off x="9491420" y="1693198"/>
            <a:ext cx="1" cy="2444502"/>
          </a:xfrm>
          <a:prstGeom prst="curvedConnector3">
            <a:avLst>
              <a:gd name="adj1" fmla="val 22860100000"/>
            </a:avLst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EB3C2E38-4274-9E35-CA0F-CC69A6BFD0D4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ector recto de flecha 123">
            <a:extLst>
              <a:ext uri="{FF2B5EF4-FFF2-40B4-BE49-F238E27FC236}">
                <a16:creationId xmlns:a16="http://schemas.microsoft.com/office/drawing/2014/main" id="{1580FB96-7C7C-E76D-3B00-9198722FD8E7}"/>
              </a:ext>
            </a:extLst>
          </p:cNvPr>
          <p:cNvCxnSpPr>
            <a:cxnSpLocks/>
          </p:cNvCxnSpPr>
          <p:nvPr/>
        </p:nvCxnSpPr>
        <p:spPr>
          <a:xfrm flipH="1">
            <a:off x="10427165" y="4702805"/>
            <a:ext cx="8042" cy="56385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E1C1BEF3-C61A-BAD8-1567-5611AE919D2E}"/>
              </a:ext>
            </a:extLst>
          </p:cNvPr>
          <p:cNvSpPr txBox="1"/>
          <p:nvPr/>
        </p:nvSpPr>
        <p:spPr>
          <a:xfrm>
            <a:off x="10281158" y="533614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1" name="Conector recto de flecha 150">
            <a:extLst>
              <a:ext uri="{FF2B5EF4-FFF2-40B4-BE49-F238E27FC236}">
                <a16:creationId xmlns:a16="http://schemas.microsoft.com/office/drawing/2014/main" id="{94087066-708F-4897-5341-E228C6F53691}"/>
              </a:ext>
            </a:extLst>
          </p:cNvPr>
          <p:cNvCxnSpPr>
            <a:cxnSpLocks/>
          </p:cNvCxnSpPr>
          <p:nvPr/>
        </p:nvCxnSpPr>
        <p:spPr>
          <a:xfrm flipH="1">
            <a:off x="10408956" y="5707311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B508CB96-08BD-CBE2-729F-71BEAFF7A962}"/>
              </a:ext>
            </a:extLst>
          </p:cNvPr>
          <p:cNvSpPr txBox="1"/>
          <p:nvPr/>
        </p:nvSpPr>
        <p:spPr>
          <a:xfrm>
            <a:off x="10267945" y="602909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075920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(10) Cliente Py / Compra en el exterior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5207770" y="1672969"/>
            <a:ext cx="1818168" cy="120366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Compras </a:t>
            </a:r>
            <a:r>
              <a:rPr lang="es-UY" b="1" dirty="0" err="1">
                <a:solidFill>
                  <a:srgbClr val="006699"/>
                </a:solidFill>
              </a:rPr>
              <a:t>Intl</a:t>
            </a:r>
            <a:endParaRPr lang="es-UY" b="1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(Procesamiento MAEOPIN)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125474" y="1672968"/>
            <a:ext cx="2095405" cy="120366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Py en Exterior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7025938" y="2274801"/>
            <a:ext cx="1099536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5207762" y="3171477"/>
            <a:ext cx="1818168" cy="9911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flipH="1">
            <a:off x="6116846" y="2876633"/>
            <a:ext cx="8" cy="294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EBD136E7-FB4F-8324-C0DA-A5FC98C5CD33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7025930" y="2876633"/>
            <a:ext cx="2147247" cy="790425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044DB88-9103-08F8-E2B5-4980E28B73CC}"/>
              </a:ext>
            </a:extLst>
          </p:cNvPr>
          <p:cNvSpPr/>
          <p:nvPr/>
        </p:nvSpPr>
        <p:spPr>
          <a:xfrm>
            <a:off x="2504243" y="1299622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cxnSp>
        <p:nvCxnSpPr>
          <p:cNvPr id="142" name="Conector: angular 141">
            <a:extLst>
              <a:ext uri="{FF2B5EF4-FFF2-40B4-BE49-F238E27FC236}">
                <a16:creationId xmlns:a16="http://schemas.microsoft.com/office/drawing/2014/main" id="{F8D27D47-E8A5-D4EE-4348-7E11222A743D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4322411" y="1672968"/>
            <a:ext cx="885359" cy="601833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ector recto 142">
            <a:extLst>
              <a:ext uri="{FF2B5EF4-FFF2-40B4-BE49-F238E27FC236}">
                <a16:creationId xmlns:a16="http://schemas.microsoft.com/office/drawing/2014/main" id="{3E8935F4-937A-3107-B3F7-4A039763413F}"/>
              </a:ext>
            </a:extLst>
          </p:cNvPr>
          <p:cNvCxnSpPr>
            <a:cxnSpLocks/>
          </p:cNvCxnSpPr>
          <p:nvPr/>
        </p:nvCxnSpPr>
        <p:spPr>
          <a:xfrm>
            <a:off x="3255053" y="4870722"/>
            <a:ext cx="5746090" cy="19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cto 146">
            <a:extLst>
              <a:ext uri="{FF2B5EF4-FFF2-40B4-BE49-F238E27FC236}">
                <a16:creationId xmlns:a16="http://schemas.microsoft.com/office/drawing/2014/main" id="{533EF067-C702-A0D1-B19E-043B608E60B8}"/>
              </a:ext>
            </a:extLst>
          </p:cNvPr>
          <p:cNvCxnSpPr>
            <a:cxnSpLocks/>
          </p:cNvCxnSpPr>
          <p:nvPr/>
        </p:nvCxnSpPr>
        <p:spPr>
          <a:xfrm>
            <a:off x="3255053" y="471123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F6B3ED63-568A-F001-8F5A-954392FD3B70}"/>
              </a:ext>
            </a:extLst>
          </p:cNvPr>
          <p:cNvCxnSpPr>
            <a:cxnSpLocks/>
          </p:cNvCxnSpPr>
          <p:nvPr/>
        </p:nvCxnSpPr>
        <p:spPr>
          <a:xfrm>
            <a:off x="3970980" y="471123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1E44715F-BC96-6997-7793-4BF3C4638179}"/>
              </a:ext>
            </a:extLst>
          </p:cNvPr>
          <p:cNvCxnSpPr>
            <a:cxnSpLocks/>
          </p:cNvCxnSpPr>
          <p:nvPr/>
        </p:nvCxnSpPr>
        <p:spPr>
          <a:xfrm>
            <a:off x="4693994" y="4725408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recto 151">
            <a:extLst>
              <a:ext uri="{FF2B5EF4-FFF2-40B4-BE49-F238E27FC236}">
                <a16:creationId xmlns:a16="http://schemas.microsoft.com/office/drawing/2014/main" id="{92B015BD-9F97-AB94-13A6-4BE8BACFA09B}"/>
              </a:ext>
            </a:extLst>
          </p:cNvPr>
          <p:cNvCxnSpPr>
            <a:cxnSpLocks/>
          </p:cNvCxnSpPr>
          <p:nvPr/>
        </p:nvCxnSpPr>
        <p:spPr>
          <a:xfrm>
            <a:off x="5409921" y="4725408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154">
            <a:extLst>
              <a:ext uri="{FF2B5EF4-FFF2-40B4-BE49-F238E27FC236}">
                <a16:creationId xmlns:a16="http://schemas.microsoft.com/office/drawing/2014/main" id="{B12784F9-A028-9906-D501-8E050A48E316}"/>
              </a:ext>
            </a:extLst>
          </p:cNvPr>
          <p:cNvCxnSpPr>
            <a:cxnSpLocks/>
          </p:cNvCxnSpPr>
          <p:nvPr/>
        </p:nvCxnSpPr>
        <p:spPr>
          <a:xfrm>
            <a:off x="6126802" y="4721870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3FD3BF99-D7B5-E149-5E1B-1A9658661565}"/>
              </a:ext>
            </a:extLst>
          </p:cNvPr>
          <p:cNvSpPr txBox="1"/>
          <p:nvPr/>
        </p:nvSpPr>
        <p:spPr>
          <a:xfrm>
            <a:off x="3127457" y="51471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3E5D9858-384C-4D66-6F40-521D1864F565}"/>
              </a:ext>
            </a:extLst>
          </p:cNvPr>
          <p:cNvSpPr txBox="1"/>
          <p:nvPr/>
        </p:nvSpPr>
        <p:spPr>
          <a:xfrm>
            <a:off x="3846933" y="514361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1573F837-859A-0046-3FD0-A3AD7CA8FC91}"/>
              </a:ext>
            </a:extLst>
          </p:cNvPr>
          <p:cNvSpPr txBox="1"/>
          <p:nvPr/>
        </p:nvSpPr>
        <p:spPr>
          <a:xfrm>
            <a:off x="4534492" y="51294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06F51315-E13B-C644-B7F5-414DD8FA8615}"/>
              </a:ext>
            </a:extLst>
          </p:cNvPr>
          <p:cNvSpPr txBox="1"/>
          <p:nvPr/>
        </p:nvSpPr>
        <p:spPr>
          <a:xfrm>
            <a:off x="5253968" y="512589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445FBEFE-CD34-9016-1890-83F09C0B298E}"/>
              </a:ext>
            </a:extLst>
          </p:cNvPr>
          <p:cNvSpPr txBox="1"/>
          <p:nvPr/>
        </p:nvSpPr>
        <p:spPr>
          <a:xfrm>
            <a:off x="5969900" y="511880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20A50623-8D5B-B361-E134-B98D8327E864}"/>
              </a:ext>
            </a:extLst>
          </p:cNvPr>
          <p:cNvSpPr txBox="1"/>
          <p:nvPr/>
        </p:nvSpPr>
        <p:spPr>
          <a:xfrm>
            <a:off x="3190100" y="4276535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239" name="CuadroTexto 238">
            <a:extLst>
              <a:ext uri="{FF2B5EF4-FFF2-40B4-BE49-F238E27FC236}">
                <a16:creationId xmlns:a16="http://schemas.microsoft.com/office/drawing/2014/main" id="{ED08FA48-5959-E21C-9A2A-62F19BF32319}"/>
              </a:ext>
            </a:extLst>
          </p:cNvPr>
          <p:cNvSpPr txBox="1"/>
          <p:nvPr/>
        </p:nvSpPr>
        <p:spPr>
          <a:xfrm>
            <a:off x="6863038" y="4312712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cxnSp>
        <p:nvCxnSpPr>
          <p:cNvPr id="256" name="Conector recto 255">
            <a:extLst>
              <a:ext uri="{FF2B5EF4-FFF2-40B4-BE49-F238E27FC236}">
                <a16:creationId xmlns:a16="http://schemas.microsoft.com/office/drawing/2014/main" id="{E4516357-F30D-589B-4805-C3CB177AB7A6}"/>
              </a:ext>
            </a:extLst>
          </p:cNvPr>
          <p:cNvCxnSpPr>
            <a:cxnSpLocks/>
          </p:cNvCxnSpPr>
          <p:nvPr/>
        </p:nvCxnSpPr>
        <p:spPr>
          <a:xfrm>
            <a:off x="6845321" y="470414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256">
            <a:extLst>
              <a:ext uri="{FF2B5EF4-FFF2-40B4-BE49-F238E27FC236}">
                <a16:creationId xmlns:a16="http://schemas.microsoft.com/office/drawing/2014/main" id="{BA6FD365-6687-7D88-C2D1-8D07428FC18C}"/>
              </a:ext>
            </a:extLst>
          </p:cNvPr>
          <p:cNvCxnSpPr>
            <a:cxnSpLocks/>
          </p:cNvCxnSpPr>
          <p:nvPr/>
        </p:nvCxnSpPr>
        <p:spPr>
          <a:xfrm>
            <a:off x="7568335" y="47183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ector recto 257">
            <a:extLst>
              <a:ext uri="{FF2B5EF4-FFF2-40B4-BE49-F238E27FC236}">
                <a16:creationId xmlns:a16="http://schemas.microsoft.com/office/drawing/2014/main" id="{E0DE6B40-683E-BD0A-A9A0-1EF773430811}"/>
              </a:ext>
            </a:extLst>
          </p:cNvPr>
          <p:cNvCxnSpPr>
            <a:cxnSpLocks/>
          </p:cNvCxnSpPr>
          <p:nvPr/>
        </p:nvCxnSpPr>
        <p:spPr>
          <a:xfrm>
            <a:off x="8284262" y="47183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ector recto 258">
            <a:extLst>
              <a:ext uri="{FF2B5EF4-FFF2-40B4-BE49-F238E27FC236}">
                <a16:creationId xmlns:a16="http://schemas.microsoft.com/office/drawing/2014/main" id="{EACCAE5F-A617-D7CF-2DD2-8D15B220DD18}"/>
              </a:ext>
            </a:extLst>
          </p:cNvPr>
          <p:cNvCxnSpPr>
            <a:cxnSpLocks/>
          </p:cNvCxnSpPr>
          <p:nvPr/>
        </p:nvCxnSpPr>
        <p:spPr>
          <a:xfrm>
            <a:off x="9001143" y="471477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9D015BCA-DA5F-7B7A-4F6D-C233FB2FB505}"/>
              </a:ext>
            </a:extLst>
          </p:cNvPr>
          <p:cNvSpPr txBox="1"/>
          <p:nvPr/>
        </p:nvSpPr>
        <p:spPr>
          <a:xfrm>
            <a:off x="6721274" y="513652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262" name="CuadroTexto 261">
            <a:extLst>
              <a:ext uri="{FF2B5EF4-FFF2-40B4-BE49-F238E27FC236}">
                <a16:creationId xmlns:a16="http://schemas.microsoft.com/office/drawing/2014/main" id="{2B967EE9-31AA-D253-EE16-CA1CBBD7C092}"/>
              </a:ext>
            </a:extLst>
          </p:cNvPr>
          <p:cNvSpPr txBox="1"/>
          <p:nvPr/>
        </p:nvSpPr>
        <p:spPr>
          <a:xfrm>
            <a:off x="7408833" y="512234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B0F6DCD7-14EB-737E-FC0B-013EA21F9131}"/>
              </a:ext>
            </a:extLst>
          </p:cNvPr>
          <p:cNvSpPr txBox="1"/>
          <p:nvPr/>
        </p:nvSpPr>
        <p:spPr>
          <a:xfrm>
            <a:off x="8128309" y="511879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16256F2D-82F2-5083-953A-E11AAB1C629D}"/>
              </a:ext>
            </a:extLst>
          </p:cNvPr>
          <p:cNvSpPr txBox="1"/>
          <p:nvPr/>
        </p:nvSpPr>
        <p:spPr>
          <a:xfrm>
            <a:off x="8844241" y="511171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cxnSp>
        <p:nvCxnSpPr>
          <p:cNvPr id="265" name="Conector recto 264">
            <a:extLst>
              <a:ext uri="{FF2B5EF4-FFF2-40B4-BE49-F238E27FC236}">
                <a16:creationId xmlns:a16="http://schemas.microsoft.com/office/drawing/2014/main" id="{7AE3EDE5-EBE9-1FE0-363A-83DF11504680}"/>
              </a:ext>
            </a:extLst>
          </p:cNvPr>
          <p:cNvCxnSpPr>
            <a:cxnSpLocks/>
          </p:cNvCxnSpPr>
          <p:nvPr/>
        </p:nvCxnSpPr>
        <p:spPr>
          <a:xfrm>
            <a:off x="3233787" y="5586644"/>
            <a:ext cx="2871749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CuadroTexto 267">
            <a:extLst>
              <a:ext uri="{FF2B5EF4-FFF2-40B4-BE49-F238E27FC236}">
                <a16:creationId xmlns:a16="http://schemas.microsoft.com/office/drawing/2014/main" id="{4550B905-78FC-57EC-83AE-434AC0995B53}"/>
              </a:ext>
            </a:extLst>
          </p:cNvPr>
          <p:cNvSpPr txBox="1"/>
          <p:nvPr/>
        </p:nvSpPr>
        <p:spPr>
          <a:xfrm>
            <a:off x="4327719" y="536357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</a:t>
            </a:r>
          </a:p>
        </p:txBody>
      </p:sp>
      <p:cxnSp>
        <p:nvCxnSpPr>
          <p:cNvPr id="269" name="Conector recto de flecha 268">
            <a:extLst>
              <a:ext uri="{FF2B5EF4-FFF2-40B4-BE49-F238E27FC236}">
                <a16:creationId xmlns:a16="http://schemas.microsoft.com/office/drawing/2014/main" id="{DA50748A-2CC2-76B3-D3A6-22716FBC3AFC}"/>
              </a:ext>
            </a:extLst>
          </p:cNvPr>
          <p:cNvCxnSpPr/>
          <p:nvPr/>
        </p:nvCxnSpPr>
        <p:spPr>
          <a:xfrm flipH="1">
            <a:off x="7568390" y="5436940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B44E2ACE-7704-F808-6848-A644A156B882}"/>
              </a:ext>
            </a:extLst>
          </p:cNvPr>
          <p:cNvSpPr txBox="1"/>
          <p:nvPr/>
        </p:nvSpPr>
        <p:spPr>
          <a:xfrm>
            <a:off x="6987982" y="6024545"/>
            <a:ext cx="119135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 P / CM / C</a:t>
            </a:r>
          </a:p>
        </p:txBody>
      </p:sp>
    </p:spTree>
    <p:extLst>
      <p:ext uri="{BB962C8B-B14F-4D97-AF65-F5344CB8AC3E}">
        <p14:creationId xmlns:p14="http://schemas.microsoft.com/office/powerpoint/2010/main" val="2828920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(11) Ajustes ingresados </a:t>
            </a:r>
            <a:r>
              <a:rPr lang="es-UY" sz="4000" dirty="0" err="1">
                <a:solidFill>
                  <a:srgbClr val="006699"/>
                </a:solidFill>
                <a:latin typeface="+mn-lt"/>
              </a:rPr>
              <a:t>On</a:t>
            </a:r>
            <a:r>
              <a:rPr lang="es-UY" sz="4000" dirty="0">
                <a:solidFill>
                  <a:srgbClr val="006699"/>
                </a:solidFill>
                <a:latin typeface="+mn-lt"/>
              </a:rPr>
              <a:t> Line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856558" y="47523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34952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976798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669613" y="471559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93010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144184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583110" y="4745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306130" y="475593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7029144" y="4745301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752168" y="475592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453921" y="4755932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187567" y="475592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B5823BD7-063A-D82B-2B6C-C832F1C9FD4C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A6643BE-6C7F-5CFB-1917-FFA8F302F588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6" name="Conector recto de flecha 125">
            <a:extLst>
              <a:ext uri="{FF2B5EF4-FFF2-40B4-BE49-F238E27FC236}">
                <a16:creationId xmlns:a16="http://schemas.microsoft.com/office/drawing/2014/main" id="{490249C2-17F5-F97C-787C-091AFA26DE21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EEC4F70-3DC9-B5B6-28EB-ABDBDEBF601B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8" name="Conector recto de flecha 127">
            <a:extLst>
              <a:ext uri="{FF2B5EF4-FFF2-40B4-BE49-F238E27FC236}">
                <a16:creationId xmlns:a16="http://schemas.microsoft.com/office/drawing/2014/main" id="{A8F6E1B0-AE6C-21BC-D850-C375B1C24B80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A5F4090-10CD-0B69-D289-20E2E9F80DAB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0" name="Conector recto de flecha 129">
            <a:extLst>
              <a:ext uri="{FF2B5EF4-FFF2-40B4-BE49-F238E27FC236}">
                <a16:creationId xmlns:a16="http://schemas.microsoft.com/office/drawing/2014/main" id="{C93FCE91-F971-1A60-8F50-599A0F95FBF5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38B1CC1-1985-0044-D0A4-A1AF819D38E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2" name="Conector recto de flecha 131">
            <a:extLst>
              <a:ext uri="{FF2B5EF4-FFF2-40B4-BE49-F238E27FC236}">
                <a16:creationId xmlns:a16="http://schemas.microsoft.com/office/drawing/2014/main" id="{81467F77-8220-A211-F3F5-5671BC92DA7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6EA64D0-C6C0-79B0-6C83-F58318FED6C8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4" name="Conector recto de flecha 133">
            <a:extLst>
              <a:ext uri="{FF2B5EF4-FFF2-40B4-BE49-F238E27FC236}">
                <a16:creationId xmlns:a16="http://schemas.microsoft.com/office/drawing/2014/main" id="{06BF25DF-FBBB-2508-4459-0316E5ACFDEF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5640DD8-F2CA-406E-58D3-932076E96279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6" name="Conector recto de flecha 135">
            <a:extLst>
              <a:ext uri="{FF2B5EF4-FFF2-40B4-BE49-F238E27FC236}">
                <a16:creationId xmlns:a16="http://schemas.microsoft.com/office/drawing/2014/main" id="{BAC0219C-C38E-7D60-5561-21B3DAE701BE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070FD9CF-8392-E6FF-E077-061C2B6CDBFD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8" name="Conector recto de flecha 137">
            <a:extLst>
              <a:ext uri="{FF2B5EF4-FFF2-40B4-BE49-F238E27FC236}">
                <a16:creationId xmlns:a16="http://schemas.microsoft.com/office/drawing/2014/main" id="{A31E3695-B3ED-BE39-BDAC-70951FAF8B94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646F64D-92F2-E707-6213-51EFD1F4DB9E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734F979F-035A-640E-17AA-384B0B1A291A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C014A7CF-64B4-B8C0-D249-5EF736E04527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2" name="Conector recto de flecha 141">
            <a:extLst>
              <a:ext uri="{FF2B5EF4-FFF2-40B4-BE49-F238E27FC236}">
                <a16:creationId xmlns:a16="http://schemas.microsoft.com/office/drawing/2014/main" id="{91091921-6C8E-26F1-7F88-A0A2BF76C37F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CF81FA1-57AF-E62F-7585-54563A288BDF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4" name="Conector recto de flecha 143">
            <a:extLst>
              <a:ext uri="{FF2B5EF4-FFF2-40B4-BE49-F238E27FC236}">
                <a16:creationId xmlns:a16="http://schemas.microsoft.com/office/drawing/2014/main" id="{56882302-4D33-AB24-A7F5-D9F84C249A06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517B504D-7FA7-4DAC-C2C1-D7C6D4AAB837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6" name="Conector recto de flecha 145">
            <a:extLst>
              <a:ext uri="{FF2B5EF4-FFF2-40B4-BE49-F238E27FC236}">
                <a16:creationId xmlns:a16="http://schemas.microsoft.com/office/drawing/2014/main" id="{79600C4A-1E1B-ABBA-306D-40A91A468594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F34FD96F-3768-E0AA-9F53-2276BD9EC51C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5B392BE-3AEF-08DE-89A8-2F1B8DE96154}"/>
              </a:ext>
            </a:extLst>
          </p:cNvPr>
          <p:cNvSpPr/>
          <p:nvPr/>
        </p:nvSpPr>
        <p:spPr>
          <a:xfrm>
            <a:off x="4048029" y="1359488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E74E826-23BB-E5F7-2624-3F8CE4812AB0}"/>
              </a:ext>
            </a:extLst>
          </p:cNvPr>
          <p:cNvSpPr/>
          <p:nvPr/>
        </p:nvSpPr>
        <p:spPr>
          <a:xfrm>
            <a:off x="6312777" y="1359488"/>
            <a:ext cx="2033544" cy="7451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Ajustes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FFB242A-7A5C-0C89-079B-A089D7B36627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 flipV="1">
            <a:off x="5866197" y="1732058"/>
            <a:ext cx="446580" cy="77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FAC3FA90-AEA5-D9DA-7313-405BD0B02527}"/>
              </a:ext>
            </a:extLst>
          </p:cNvPr>
          <p:cNvSpPr/>
          <p:nvPr/>
        </p:nvSpPr>
        <p:spPr>
          <a:xfrm>
            <a:off x="6312777" y="2489965"/>
            <a:ext cx="2033544" cy="9390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BB5329BC-37D5-DCC6-4AC3-8B73B6A188B1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7329549" y="2104627"/>
            <a:ext cx="0" cy="385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7CF02ACD-9267-412C-3CA6-25051F69E2C1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cxnSp>
        <p:nvCxnSpPr>
          <p:cNvPr id="4" name="Conector: curvado 3">
            <a:extLst>
              <a:ext uri="{FF2B5EF4-FFF2-40B4-BE49-F238E27FC236}">
                <a16:creationId xmlns:a16="http://schemas.microsoft.com/office/drawing/2014/main" id="{250250B4-5798-F38B-7553-BE36B0498880}"/>
              </a:ext>
            </a:extLst>
          </p:cNvPr>
          <p:cNvCxnSpPr>
            <a:cxnSpLocks/>
            <a:stCxn id="23" idx="3"/>
            <a:endCxn id="10" idx="3"/>
          </p:cNvCxnSpPr>
          <p:nvPr/>
        </p:nvCxnSpPr>
        <p:spPr>
          <a:xfrm flipV="1">
            <a:off x="8346321" y="1732058"/>
            <a:ext cx="12700" cy="1227424"/>
          </a:xfrm>
          <a:prstGeom prst="curvedConnector3">
            <a:avLst>
              <a:gd name="adj1" fmla="val 1800000"/>
            </a:avLst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F231D82-60AF-C939-D97B-5DE91D0E40F7}"/>
              </a:ext>
            </a:extLst>
          </p:cNvPr>
          <p:cNvSpPr/>
          <p:nvPr/>
        </p:nvSpPr>
        <p:spPr>
          <a:xfrm>
            <a:off x="8980954" y="1135023"/>
            <a:ext cx="2095405" cy="120366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Contabilización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22A898D-46DB-DEB4-99D3-E813314A16C2}"/>
              </a:ext>
            </a:extLst>
          </p:cNvPr>
          <p:cNvCxnSpPr>
            <a:cxnSpLocks/>
            <a:stCxn id="10" idx="3"/>
            <a:endCxn id="3" idx="1"/>
          </p:cNvCxnSpPr>
          <p:nvPr/>
        </p:nvCxnSpPr>
        <p:spPr>
          <a:xfrm>
            <a:off x="8346321" y="1732058"/>
            <a:ext cx="634633" cy="479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8116BEF-14DD-3799-DD33-D04746156E1F}"/>
              </a:ext>
            </a:extLst>
          </p:cNvPr>
          <p:cNvCxnSpPr>
            <a:cxnSpLocks/>
            <a:stCxn id="77" idx="2"/>
            <a:endCxn id="11" idx="0"/>
          </p:cNvCxnSpPr>
          <p:nvPr/>
        </p:nvCxnSpPr>
        <p:spPr>
          <a:xfrm>
            <a:off x="10416705" y="4685077"/>
            <a:ext cx="7403" cy="63335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FB04DE4-C502-237C-65C6-F8B59C513415}"/>
              </a:ext>
            </a:extLst>
          </p:cNvPr>
          <p:cNvSpPr txBox="1"/>
          <p:nvPr/>
        </p:nvSpPr>
        <p:spPr>
          <a:xfrm>
            <a:off x="10270059" y="531843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50108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Otros comentarios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Los flujos detallados contemplan la situación actual de pago a comercios a 24 </a:t>
            </a:r>
            <a:r>
              <a:rPr lang="es-UY" sz="3200" dirty="0" err="1"/>
              <a:t>hs</a:t>
            </a:r>
            <a:r>
              <a:rPr lang="es-UY" sz="3200" dirty="0"/>
              <a:t>. (1 día hábil)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El caso 3 de compras con Tarjetas de Débito, detalla pago en un formato cada una hora (que puede configurarse). Tener en cuenta que la normativa menciona el pago en el día.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Para este caso hay que avanzar en ciertas definiciones en cuanto al funcionamiento (horarios con servicio, días no hábiles, manejo de reversos, etc.)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Definido esto, el esquema podrá ser aplicable a compras DIMO o con tarjetas de crédito.</a:t>
            </a:r>
          </a:p>
        </p:txBody>
      </p:sp>
    </p:spTree>
    <p:extLst>
      <p:ext uri="{BB962C8B-B14F-4D97-AF65-F5344CB8AC3E}">
        <p14:creationId xmlns:p14="http://schemas.microsoft.com/office/powerpoint/2010/main" val="380788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Objetivos del documento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El objetivo de este documento es poder entender la ruta que cumple una transacción a lo largo del procesamiento, dentro de un proceso diario.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Hablamos de todo tipo de transacciones, compras (en todas sus variantes), pagos y ajustes.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Los diferentes tipos de transacciones tienen su incidencia en los roles de adquirente y emisor, o solamente emisor.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97720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Referencias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519915" y="1243012"/>
            <a:ext cx="9537405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Proceso que se da en forma continua.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sz="3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Proceso programado que se da en forma puntual.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sz="3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Control cruzado de saldos.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sz="320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45E5F87B-AE84-2FFB-EA38-F0DBB57A5903}"/>
              </a:ext>
            </a:extLst>
          </p:cNvPr>
          <p:cNvCxnSpPr>
            <a:cxnSpLocks/>
          </p:cNvCxnSpPr>
          <p:nvPr/>
        </p:nvCxnSpPr>
        <p:spPr>
          <a:xfrm>
            <a:off x="871870" y="1524002"/>
            <a:ext cx="1158948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715DFFE8-6F12-C8FB-29A8-D7E8A7A95AB9}"/>
              </a:ext>
            </a:extLst>
          </p:cNvPr>
          <p:cNvCxnSpPr>
            <a:cxnSpLocks/>
          </p:cNvCxnSpPr>
          <p:nvPr/>
        </p:nvCxnSpPr>
        <p:spPr>
          <a:xfrm>
            <a:off x="901012" y="2480272"/>
            <a:ext cx="8042" cy="7201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FB340547-6B1A-7467-1380-ADBC077FBA61}"/>
              </a:ext>
            </a:extLst>
          </p:cNvPr>
          <p:cNvCxnSpPr>
            <a:cxnSpLocks/>
          </p:cNvCxnSpPr>
          <p:nvPr/>
        </p:nvCxnSpPr>
        <p:spPr>
          <a:xfrm>
            <a:off x="1275901" y="2480272"/>
            <a:ext cx="0" cy="720134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E003548-D8A5-B6A0-91B6-530B9FA61198}"/>
              </a:ext>
            </a:extLst>
          </p:cNvPr>
          <p:cNvCxnSpPr>
            <a:cxnSpLocks/>
          </p:cNvCxnSpPr>
          <p:nvPr/>
        </p:nvCxnSpPr>
        <p:spPr>
          <a:xfrm>
            <a:off x="1629525" y="2480272"/>
            <a:ext cx="0" cy="72013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8A15736F-CD45-D4C6-B3C4-05503DDE8D09}"/>
              </a:ext>
            </a:extLst>
          </p:cNvPr>
          <p:cNvCxnSpPr>
            <a:cxnSpLocks/>
          </p:cNvCxnSpPr>
          <p:nvPr/>
        </p:nvCxnSpPr>
        <p:spPr>
          <a:xfrm>
            <a:off x="1978387" y="2469639"/>
            <a:ext cx="0" cy="720134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4CE5B67-2622-EEB5-86ED-1C1A5FDE4B90}"/>
              </a:ext>
            </a:extLst>
          </p:cNvPr>
          <p:cNvCxnSpPr>
            <a:cxnSpLocks/>
          </p:cNvCxnSpPr>
          <p:nvPr/>
        </p:nvCxnSpPr>
        <p:spPr>
          <a:xfrm flipV="1">
            <a:off x="1041991" y="3795165"/>
            <a:ext cx="701749" cy="713037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525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Ciclos transaccionales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5572125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Compra TC tipo 1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Compra TC tipo 2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Compra TD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Compra DIMO con QR propio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Compra DIMO con QR externo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Débito Automáticos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Pago ingresados </a:t>
            </a:r>
            <a:r>
              <a:rPr lang="es-UY" dirty="0" err="1"/>
              <a:t>on</a:t>
            </a:r>
            <a:r>
              <a:rPr lang="es-UY" dirty="0"/>
              <a:t> line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Pago ingresados en proceso </a:t>
            </a:r>
            <a:r>
              <a:rPr lang="es-UY" dirty="0" err="1"/>
              <a:t>batch</a:t>
            </a:r>
            <a:endParaRPr lang="es-UY" dirty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es-UY" dirty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es-UY" dirty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962FE4-724D-F8D7-50BD-1B66D2103D84}"/>
              </a:ext>
            </a:extLst>
          </p:cNvPr>
          <p:cNvSpPr txBox="1">
            <a:spLocks/>
          </p:cNvSpPr>
          <p:nvPr/>
        </p:nvSpPr>
        <p:spPr>
          <a:xfrm>
            <a:off x="6071191" y="1243012"/>
            <a:ext cx="5572125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9"/>
            </a:pPr>
            <a:r>
              <a:rPr lang="es-UY" dirty="0"/>
              <a:t>Cliente Extranjero / Compra Py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9"/>
            </a:pPr>
            <a:r>
              <a:rPr lang="es-UY" dirty="0"/>
              <a:t>Cliente Py / Compra en el exterior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9"/>
            </a:pPr>
            <a:r>
              <a:rPr lang="es-UY" dirty="0"/>
              <a:t>Ajustes ingresados </a:t>
            </a:r>
            <a:r>
              <a:rPr lang="es-UY" dirty="0" err="1"/>
              <a:t>on</a:t>
            </a:r>
            <a:r>
              <a:rPr lang="es-UY" dirty="0"/>
              <a:t> line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UY" dirty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9"/>
            </a:pPr>
            <a:endParaRPr lang="es-UY" dirty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9"/>
            </a:pP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132442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(1) Compras TC tipo 1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2090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 este tipo de transacciones incluimos las siguientes: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Compras contado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Adelantos en efectivo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Compras en cuotas financiadas por parte del Emisor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1850060" y="3806021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4064362" y="3806085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6323915" y="3804677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505254" y="3580475"/>
            <a:ext cx="2095405" cy="12118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 </a:t>
            </a:r>
            <a:r>
              <a:rPr lang="es-UY" b="1" dirty="0">
                <a:solidFill>
                  <a:srgbClr val="006699"/>
                </a:solidFill>
              </a:rPr>
              <a:t>Emisora Compra Local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3668228" y="4179367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5882530" y="4178023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8142083" y="4178023"/>
            <a:ext cx="363171" cy="838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4067087" y="4968397"/>
            <a:ext cx="1818168" cy="134546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</a:t>
            </a:r>
            <a:r>
              <a:rPr lang="es-UY">
                <a:solidFill>
                  <a:srgbClr val="006699"/>
                </a:solidFill>
              </a:rPr>
              <a:t>) Carga </a:t>
            </a:r>
            <a:r>
              <a:rPr lang="es-UY" dirty="0">
                <a:solidFill>
                  <a:srgbClr val="006699"/>
                </a:solidFill>
              </a:rPr>
              <a:t>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</a:t>
            </a:r>
            <a:r>
              <a:rPr lang="es-UY" b="1" err="1">
                <a:solidFill>
                  <a:srgbClr val="006699"/>
                </a:solidFill>
              </a:rPr>
              <a:t>_</a:t>
            </a:r>
            <a:r>
              <a:rPr lang="es-UY" b="1">
                <a:solidFill>
                  <a:srgbClr val="006699"/>
                </a:solidFill>
              </a:rPr>
              <a:t>Ctas</a:t>
            </a:r>
            <a:endParaRPr lang="es-UY" b="1" dirty="0">
              <a:solidFill>
                <a:srgbClr val="006699"/>
              </a:solidFill>
            </a:endParaRPr>
          </a:p>
          <a:p>
            <a:pPr algn="ctr"/>
            <a:r>
              <a:rPr lang="es-UY" b="1">
                <a:solidFill>
                  <a:srgbClr val="006699"/>
                </a:solidFill>
              </a:rPr>
              <a:t>Planes</a:t>
            </a:r>
            <a:r>
              <a:rPr lang="es-UY" b="1" err="1">
                <a:solidFill>
                  <a:srgbClr val="006699"/>
                </a:solidFill>
              </a:rPr>
              <a:t>_</a:t>
            </a:r>
            <a:r>
              <a:rPr lang="es-UY" b="1">
                <a:solidFill>
                  <a:srgbClr val="006699"/>
                </a:solidFill>
              </a:rPr>
              <a:t>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stCxn id="4" idx="2"/>
            <a:endCxn id="12" idx="0"/>
          </p:cNvCxnSpPr>
          <p:nvPr/>
        </p:nvCxnSpPr>
        <p:spPr>
          <a:xfrm>
            <a:off x="4973446" y="4552776"/>
            <a:ext cx="2725" cy="415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A5B82C6F-B999-673A-CA98-D22A4372C78E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5885255" y="4792336"/>
            <a:ext cx="3667702" cy="848794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290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(1) Compras TC tipo 1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856558" y="47523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34952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976798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669613" y="471559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93010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144184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583110" y="4745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306130" y="475593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7029144" y="4745301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752168" y="475592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453921" y="4755932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187567" y="475592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8089B331-96A2-650B-E2B2-23D57D1F43E6}"/>
              </a:ext>
            </a:extLst>
          </p:cNvPr>
          <p:cNvCxnSpPr>
            <a:cxnSpLocks/>
          </p:cNvCxnSpPr>
          <p:nvPr/>
        </p:nvCxnSpPr>
        <p:spPr>
          <a:xfrm flipH="1">
            <a:off x="10427165" y="4702805"/>
            <a:ext cx="8042" cy="56385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3F4199C-BAC1-269A-9199-A058A3509A0C}"/>
              </a:ext>
            </a:extLst>
          </p:cNvPr>
          <p:cNvSpPr txBox="1"/>
          <p:nvPr/>
        </p:nvSpPr>
        <p:spPr>
          <a:xfrm>
            <a:off x="10281158" y="533614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B5823BD7-063A-D82B-2B6C-C832F1C9FD4C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A6643BE-6C7F-5CFB-1917-FFA8F302F588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6" name="Conector recto de flecha 125">
            <a:extLst>
              <a:ext uri="{FF2B5EF4-FFF2-40B4-BE49-F238E27FC236}">
                <a16:creationId xmlns:a16="http://schemas.microsoft.com/office/drawing/2014/main" id="{490249C2-17F5-F97C-787C-091AFA26DE21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EEC4F70-3DC9-B5B6-28EB-ABDBDEBF601B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8" name="Conector recto de flecha 127">
            <a:extLst>
              <a:ext uri="{FF2B5EF4-FFF2-40B4-BE49-F238E27FC236}">
                <a16:creationId xmlns:a16="http://schemas.microsoft.com/office/drawing/2014/main" id="{A8F6E1B0-AE6C-21BC-D850-C375B1C24B80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A5F4090-10CD-0B69-D289-20E2E9F80DAB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0" name="Conector recto de flecha 129">
            <a:extLst>
              <a:ext uri="{FF2B5EF4-FFF2-40B4-BE49-F238E27FC236}">
                <a16:creationId xmlns:a16="http://schemas.microsoft.com/office/drawing/2014/main" id="{C93FCE91-F971-1A60-8F50-599A0F95FBF5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38B1CC1-1985-0044-D0A4-A1AF819D38E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2" name="Conector recto de flecha 131">
            <a:extLst>
              <a:ext uri="{FF2B5EF4-FFF2-40B4-BE49-F238E27FC236}">
                <a16:creationId xmlns:a16="http://schemas.microsoft.com/office/drawing/2014/main" id="{81467F77-8220-A211-F3F5-5671BC92DA7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6EA64D0-C6C0-79B0-6C83-F58318FED6C8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4" name="Conector recto de flecha 133">
            <a:extLst>
              <a:ext uri="{FF2B5EF4-FFF2-40B4-BE49-F238E27FC236}">
                <a16:creationId xmlns:a16="http://schemas.microsoft.com/office/drawing/2014/main" id="{06BF25DF-FBBB-2508-4459-0316E5ACFDEF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5640DD8-F2CA-406E-58D3-932076E96279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6" name="Conector recto de flecha 135">
            <a:extLst>
              <a:ext uri="{FF2B5EF4-FFF2-40B4-BE49-F238E27FC236}">
                <a16:creationId xmlns:a16="http://schemas.microsoft.com/office/drawing/2014/main" id="{BAC0219C-C38E-7D60-5561-21B3DAE701BE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070FD9CF-8392-E6FF-E077-061C2B6CDBFD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8" name="Conector recto de flecha 137">
            <a:extLst>
              <a:ext uri="{FF2B5EF4-FFF2-40B4-BE49-F238E27FC236}">
                <a16:creationId xmlns:a16="http://schemas.microsoft.com/office/drawing/2014/main" id="{A31E3695-B3ED-BE39-BDAC-70951FAF8B94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646F64D-92F2-E707-6213-51EFD1F4DB9E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734F979F-035A-640E-17AA-384B0B1A291A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C014A7CF-64B4-B8C0-D249-5EF736E04527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2" name="Conector recto de flecha 141">
            <a:extLst>
              <a:ext uri="{FF2B5EF4-FFF2-40B4-BE49-F238E27FC236}">
                <a16:creationId xmlns:a16="http://schemas.microsoft.com/office/drawing/2014/main" id="{91091921-6C8E-26F1-7F88-A0A2BF76C37F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CF81FA1-57AF-E62F-7585-54563A288BDF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4" name="Conector recto de flecha 143">
            <a:extLst>
              <a:ext uri="{FF2B5EF4-FFF2-40B4-BE49-F238E27FC236}">
                <a16:creationId xmlns:a16="http://schemas.microsoft.com/office/drawing/2014/main" id="{56882302-4D33-AB24-A7F5-D9F84C249A06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517B504D-7FA7-4DAC-C2C1-D7C6D4AAB837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6" name="Conector recto de flecha 145">
            <a:extLst>
              <a:ext uri="{FF2B5EF4-FFF2-40B4-BE49-F238E27FC236}">
                <a16:creationId xmlns:a16="http://schemas.microsoft.com/office/drawing/2014/main" id="{79600C4A-1E1B-ABBA-306D-40A91A468594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F34FD96F-3768-E0AA-9F53-2276BD9EC51C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</p:cNvCxnSpPr>
          <p:nvPr/>
        </p:nvCxnSpPr>
        <p:spPr>
          <a:xfrm flipH="1">
            <a:off x="10408956" y="5707311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67945" y="602909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8C9F5EB9-8900-1F32-9F7E-31059DA72C7F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55587F5-D126-8C96-C49E-F350F146890E}"/>
              </a:ext>
            </a:extLst>
          </p:cNvPr>
          <p:cNvSpPr/>
          <p:nvPr/>
        </p:nvSpPr>
        <p:spPr>
          <a:xfrm>
            <a:off x="1722296" y="1271669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2F330E3-1185-5B4A-C775-5700D885FF74}"/>
              </a:ext>
            </a:extLst>
          </p:cNvPr>
          <p:cNvSpPr/>
          <p:nvPr/>
        </p:nvSpPr>
        <p:spPr>
          <a:xfrm>
            <a:off x="3936598" y="1271733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3D4388F0-1269-427F-E0CD-ED6F72563500}"/>
              </a:ext>
            </a:extLst>
          </p:cNvPr>
          <p:cNvSpPr/>
          <p:nvPr/>
        </p:nvSpPr>
        <p:spPr>
          <a:xfrm>
            <a:off x="6196151" y="1270325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09C92B6C-638C-87E1-516F-C2F78C4C9BBD}"/>
              </a:ext>
            </a:extLst>
          </p:cNvPr>
          <p:cNvSpPr/>
          <p:nvPr/>
        </p:nvSpPr>
        <p:spPr>
          <a:xfrm>
            <a:off x="8377490" y="1046123"/>
            <a:ext cx="2095405" cy="121186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 </a:t>
            </a:r>
            <a:r>
              <a:rPr lang="es-UY" b="1" dirty="0">
                <a:solidFill>
                  <a:srgbClr val="006699"/>
                </a:solidFill>
              </a:rPr>
              <a:t>Emisora Compra Local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71816BC3-187C-9ED5-1760-654CD885D549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3540464" y="1645015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E9C5749C-FBA5-BB23-E551-2BD1E6A27DCA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5754766" y="1643671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F918DD2B-3F56-95A9-AB5C-DCE8BB6974BD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>
            <a:off x="8014319" y="1643671"/>
            <a:ext cx="363171" cy="838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ED576269-F6A9-0DC3-9893-9CF24BAE44E7}"/>
              </a:ext>
            </a:extLst>
          </p:cNvPr>
          <p:cNvSpPr/>
          <p:nvPr/>
        </p:nvSpPr>
        <p:spPr>
          <a:xfrm>
            <a:off x="3939323" y="2434045"/>
            <a:ext cx="1818168" cy="134546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</a:t>
            </a:r>
            <a:r>
              <a:rPr lang="es-UY">
                <a:solidFill>
                  <a:srgbClr val="006699"/>
                </a:solidFill>
              </a:rPr>
              <a:t>) Carga </a:t>
            </a:r>
            <a:r>
              <a:rPr lang="es-UY" dirty="0">
                <a:solidFill>
                  <a:srgbClr val="006699"/>
                </a:solidFill>
              </a:rPr>
              <a:t>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Movtos</a:t>
            </a:r>
            <a:r>
              <a:rPr lang="es-UY" b="1" err="1">
                <a:solidFill>
                  <a:srgbClr val="006699"/>
                </a:solidFill>
              </a:rPr>
              <a:t>_</a:t>
            </a:r>
            <a:r>
              <a:rPr lang="es-UY" b="1">
                <a:solidFill>
                  <a:srgbClr val="006699"/>
                </a:solidFill>
              </a:rPr>
              <a:t>Ctas</a:t>
            </a:r>
            <a:endParaRPr lang="es-UY" b="1" dirty="0">
              <a:solidFill>
                <a:srgbClr val="006699"/>
              </a:solidFill>
            </a:endParaRPr>
          </a:p>
          <a:p>
            <a:pPr algn="ctr"/>
            <a:r>
              <a:rPr lang="es-UY" b="1">
                <a:solidFill>
                  <a:srgbClr val="006699"/>
                </a:solidFill>
              </a:rPr>
              <a:t>Planes</a:t>
            </a:r>
            <a:r>
              <a:rPr lang="es-UY" b="1" err="1">
                <a:solidFill>
                  <a:srgbClr val="006699"/>
                </a:solidFill>
              </a:rPr>
              <a:t>_</a:t>
            </a:r>
            <a:r>
              <a:rPr lang="es-UY" b="1">
                <a:solidFill>
                  <a:srgbClr val="006699"/>
                </a:solidFill>
              </a:rPr>
              <a:t>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077A908A-C3F1-30FA-C75B-1DE58F8D721F}"/>
              </a:ext>
            </a:extLst>
          </p:cNvPr>
          <p:cNvCxnSpPr>
            <a:stCxn id="10" idx="2"/>
            <a:endCxn id="23" idx="0"/>
          </p:cNvCxnSpPr>
          <p:nvPr/>
        </p:nvCxnSpPr>
        <p:spPr>
          <a:xfrm>
            <a:off x="4845682" y="2018424"/>
            <a:ext cx="2725" cy="415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>
            <a:extLst>
              <a:ext uri="{FF2B5EF4-FFF2-40B4-BE49-F238E27FC236}">
                <a16:creationId xmlns:a16="http://schemas.microsoft.com/office/drawing/2014/main" id="{EDC50C06-1BED-0FEA-FA8D-0F37F9ACACB9}"/>
              </a:ext>
            </a:extLst>
          </p:cNvPr>
          <p:cNvCxnSpPr>
            <a:cxnSpLocks/>
            <a:stCxn id="23" idx="3"/>
            <a:endCxn id="16" idx="2"/>
          </p:cNvCxnSpPr>
          <p:nvPr/>
        </p:nvCxnSpPr>
        <p:spPr>
          <a:xfrm flipV="1">
            <a:off x="5757491" y="2257984"/>
            <a:ext cx="3667702" cy="848794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06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(2) Compra TC tipo 2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1214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 este tipo de transacciones incluimos: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Compras en cuotas financiadas por parte del Comercio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1637402" y="3231864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3902150" y="3051538"/>
            <a:ext cx="2033544" cy="11057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 a Vencer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6377078" y="3230520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558418" y="2973267"/>
            <a:ext cx="1996180" cy="12789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 </a:t>
            </a:r>
            <a:r>
              <a:rPr lang="es-UY" b="1" dirty="0">
                <a:solidFill>
                  <a:srgbClr val="006699"/>
                </a:solidFill>
              </a:rPr>
              <a:t>Emisora Compra Local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 flipV="1">
            <a:off x="3455570" y="3604434"/>
            <a:ext cx="446580" cy="77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5935694" y="3603866"/>
            <a:ext cx="441384" cy="56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8195246" y="3603866"/>
            <a:ext cx="363172" cy="885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3902150" y="4362341"/>
            <a:ext cx="2033544" cy="134546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Planes_Ctas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>
            <a:off x="4918922" y="4157329"/>
            <a:ext cx="0" cy="20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64A7B09B-8FBC-8A8E-A60E-9600170B5BEB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5935694" y="4252171"/>
            <a:ext cx="3620814" cy="782903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049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(2) Compras TC tipo 2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937054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2079C3-92F5-9D21-FE99-257910A51676}"/>
              </a:ext>
            </a:extLst>
          </p:cNvPr>
          <p:cNvSpPr txBox="1"/>
          <p:nvPr/>
        </p:nvSpPr>
        <p:spPr>
          <a:xfrm>
            <a:off x="4856558" y="475238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stCxn id="54" idx="2"/>
          </p:cNvCxnSpPr>
          <p:nvPr/>
        </p:nvCxnSpPr>
        <p:spPr>
          <a:xfrm flipH="1">
            <a:off x="1779167" y="474500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/>
          <p:nvPr/>
        </p:nvCxnSpPr>
        <p:spPr>
          <a:xfrm flipH="1">
            <a:off x="2505726" y="474854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/>
          <p:nvPr/>
        </p:nvCxnSpPr>
        <p:spPr>
          <a:xfrm flipH="1">
            <a:off x="3218102" y="475917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/>
          <p:nvPr/>
        </p:nvCxnSpPr>
        <p:spPr>
          <a:xfrm flipH="1">
            <a:off x="3930490" y="474854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/>
          <p:nvPr/>
        </p:nvCxnSpPr>
        <p:spPr>
          <a:xfrm flipH="1">
            <a:off x="4657052" y="4730831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6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/>
          <p:nvPr/>
        </p:nvCxnSpPr>
        <p:spPr>
          <a:xfrm flipH="1">
            <a:off x="5369427" y="474146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44B2452-5B94-D91C-FEE5-EC46477DF03B}"/>
              </a:ext>
            </a:extLst>
          </p:cNvPr>
          <p:cNvSpPr txBox="1"/>
          <p:nvPr/>
        </p:nvSpPr>
        <p:spPr>
          <a:xfrm>
            <a:off x="1234952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7DB92B0-A763-1D18-10B7-374C673C69BA}"/>
              </a:ext>
            </a:extLst>
          </p:cNvPr>
          <p:cNvSpPr txBox="1"/>
          <p:nvPr/>
        </p:nvSpPr>
        <p:spPr>
          <a:xfrm>
            <a:off x="1976798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E2B199DE-5FD5-AD6E-E900-4C7393830116}"/>
              </a:ext>
            </a:extLst>
          </p:cNvPr>
          <p:cNvSpPr txBox="1"/>
          <p:nvPr/>
        </p:nvSpPr>
        <p:spPr>
          <a:xfrm>
            <a:off x="2669613" y="471559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240D5C9-F572-6EF4-68CA-85A5B683D879}"/>
              </a:ext>
            </a:extLst>
          </p:cNvPr>
          <p:cNvSpPr txBox="1"/>
          <p:nvPr/>
        </p:nvSpPr>
        <p:spPr>
          <a:xfrm>
            <a:off x="3393010" y="4734369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4144184" y="4723737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8295261-8FC8-5956-E65B-AE03BAF64B59}"/>
              </a:ext>
            </a:extLst>
          </p:cNvPr>
          <p:cNvSpPr txBox="1"/>
          <p:nvPr/>
        </p:nvSpPr>
        <p:spPr>
          <a:xfrm>
            <a:off x="5583110" y="474529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/>
          <p:nvPr/>
        </p:nvCxnSpPr>
        <p:spPr>
          <a:xfrm flipH="1">
            <a:off x="6095979" y="47343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3A76E102-D35D-2066-76E2-8BC384EB60FC}"/>
              </a:ext>
            </a:extLst>
          </p:cNvPr>
          <p:cNvSpPr txBox="1"/>
          <p:nvPr/>
        </p:nvSpPr>
        <p:spPr>
          <a:xfrm>
            <a:off x="6306130" y="475593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/>
          <p:nvPr/>
        </p:nvCxnSpPr>
        <p:spPr>
          <a:xfrm flipH="1">
            <a:off x="6818999" y="474501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8410E764-2FB1-13ED-4259-DA7950044AC7}"/>
              </a:ext>
            </a:extLst>
          </p:cNvPr>
          <p:cNvSpPr txBox="1"/>
          <p:nvPr/>
        </p:nvSpPr>
        <p:spPr>
          <a:xfrm>
            <a:off x="7029144" y="4745301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/>
          <p:nvPr/>
        </p:nvCxnSpPr>
        <p:spPr>
          <a:xfrm flipH="1">
            <a:off x="7542013" y="4734375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80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83DE148-24B7-9261-5F78-62C1A33B9A73}"/>
              </a:ext>
            </a:extLst>
          </p:cNvPr>
          <p:cNvSpPr txBox="1"/>
          <p:nvPr/>
        </p:nvSpPr>
        <p:spPr>
          <a:xfrm>
            <a:off x="7752168" y="475592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/>
          <p:nvPr/>
        </p:nvCxnSpPr>
        <p:spPr>
          <a:xfrm flipH="1">
            <a:off x="8265037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EF070C4A-C9FF-D7A4-899B-C4D570970E4F}"/>
              </a:ext>
            </a:extLst>
          </p:cNvPr>
          <p:cNvSpPr txBox="1"/>
          <p:nvPr/>
        </p:nvSpPr>
        <p:spPr>
          <a:xfrm>
            <a:off x="8453921" y="4755932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/>
          <p:nvPr/>
        </p:nvCxnSpPr>
        <p:spPr>
          <a:xfrm flipH="1">
            <a:off x="8966790" y="474500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1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67CBA34-7DEF-F99C-3414-F421DD48027E}"/>
              </a:ext>
            </a:extLst>
          </p:cNvPr>
          <p:cNvSpPr txBox="1"/>
          <p:nvPr/>
        </p:nvSpPr>
        <p:spPr>
          <a:xfrm>
            <a:off x="9187567" y="4755928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FF0000"/>
                </a:solidFill>
              </a:rPr>
              <a:t>A</a:t>
            </a:r>
            <a:endParaRPr lang="es-UY" dirty="0">
              <a:solidFill>
                <a:srgbClr val="FF0000"/>
              </a:solidFill>
            </a:endParaRP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/>
          <p:nvPr/>
        </p:nvCxnSpPr>
        <p:spPr>
          <a:xfrm flipH="1">
            <a:off x="9700436" y="47450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5" name="Conector recto de flecha 114">
            <a:extLst>
              <a:ext uri="{FF2B5EF4-FFF2-40B4-BE49-F238E27FC236}">
                <a16:creationId xmlns:a16="http://schemas.microsoft.com/office/drawing/2014/main" id="{8089B331-96A2-650B-E2B2-23D57D1F43E6}"/>
              </a:ext>
            </a:extLst>
          </p:cNvPr>
          <p:cNvCxnSpPr>
            <a:cxnSpLocks/>
          </p:cNvCxnSpPr>
          <p:nvPr/>
        </p:nvCxnSpPr>
        <p:spPr>
          <a:xfrm flipH="1">
            <a:off x="10427165" y="4702805"/>
            <a:ext cx="8042" cy="56385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03F4199C-BAC1-269A-9199-A058A3509A0C}"/>
              </a:ext>
            </a:extLst>
          </p:cNvPr>
          <p:cNvSpPr txBox="1"/>
          <p:nvPr/>
        </p:nvSpPr>
        <p:spPr>
          <a:xfrm>
            <a:off x="10281158" y="533614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B5823BD7-063A-D82B-2B6C-C832F1C9FD4C}"/>
              </a:ext>
            </a:extLst>
          </p:cNvPr>
          <p:cNvCxnSpPr>
            <a:cxnSpLocks/>
          </p:cNvCxnSpPr>
          <p:nvPr/>
        </p:nvCxnSpPr>
        <p:spPr>
          <a:xfrm flipH="1">
            <a:off x="1779167" y="572964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A6643BE-6C7F-5CFB-1917-FFA8F302F588}"/>
              </a:ext>
            </a:extLst>
          </p:cNvPr>
          <p:cNvSpPr txBox="1"/>
          <p:nvPr/>
        </p:nvSpPr>
        <p:spPr>
          <a:xfrm>
            <a:off x="1531826" y="603016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6" name="Conector recto de flecha 125">
            <a:extLst>
              <a:ext uri="{FF2B5EF4-FFF2-40B4-BE49-F238E27FC236}">
                <a16:creationId xmlns:a16="http://schemas.microsoft.com/office/drawing/2014/main" id="{490249C2-17F5-F97C-787C-091AFA26DE21}"/>
              </a:ext>
            </a:extLst>
          </p:cNvPr>
          <p:cNvCxnSpPr>
            <a:cxnSpLocks/>
          </p:cNvCxnSpPr>
          <p:nvPr/>
        </p:nvCxnSpPr>
        <p:spPr>
          <a:xfrm flipH="1">
            <a:off x="2495100" y="573319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EEC4F70-3DC9-B5B6-28EB-ABDBDEBF601B}"/>
              </a:ext>
            </a:extLst>
          </p:cNvPr>
          <p:cNvSpPr txBox="1"/>
          <p:nvPr/>
        </p:nvSpPr>
        <p:spPr>
          <a:xfrm>
            <a:off x="2237126" y="603370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28" name="Conector recto de flecha 127">
            <a:extLst>
              <a:ext uri="{FF2B5EF4-FFF2-40B4-BE49-F238E27FC236}">
                <a16:creationId xmlns:a16="http://schemas.microsoft.com/office/drawing/2014/main" id="{A8F6E1B0-AE6C-21BC-D850-C375B1C24B80}"/>
              </a:ext>
            </a:extLst>
          </p:cNvPr>
          <p:cNvCxnSpPr>
            <a:cxnSpLocks/>
          </p:cNvCxnSpPr>
          <p:nvPr/>
        </p:nvCxnSpPr>
        <p:spPr>
          <a:xfrm flipH="1">
            <a:off x="3207471" y="5722557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3A5F4090-10CD-0B69-D289-20E2E9F80DAB}"/>
              </a:ext>
            </a:extLst>
          </p:cNvPr>
          <p:cNvSpPr txBox="1"/>
          <p:nvPr/>
        </p:nvSpPr>
        <p:spPr>
          <a:xfrm>
            <a:off x="2960130" y="6023076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0" name="Conector recto de flecha 129">
            <a:extLst>
              <a:ext uri="{FF2B5EF4-FFF2-40B4-BE49-F238E27FC236}">
                <a16:creationId xmlns:a16="http://schemas.microsoft.com/office/drawing/2014/main" id="{C93FCE91-F971-1A60-8F50-599A0F95FBF5}"/>
              </a:ext>
            </a:extLst>
          </p:cNvPr>
          <p:cNvCxnSpPr>
            <a:cxnSpLocks/>
          </p:cNvCxnSpPr>
          <p:nvPr/>
        </p:nvCxnSpPr>
        <p:spPr>
          <a:xfrm flipH="1">
            <a:off x="3930491" y="5733196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38B1CC1-1985-0044-D0A4-A1AF819D38EF}"/>
              </a:ext>
            </a:extLst>
          </p:cNvPr>
          <p:cNvSpPr txBox="1"/>
          <p:nvPr/>
        </p:nvSpPr>
        <p:spPr>
          <a:xfrm>
            <a:off x="3683150" y="6033715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2" name="Conector recto de flecha 131">
            <a:extLst>
              <a:ext uri="{FF2B5EF4-FFF2-40B4-BE49-F238E27FC236}">
                <a16:creationId xmlns:a16="http://schemas.microsoft.com/office/drawing/2014/main" id="{81467F77-8220-A211-F3F5-5671BC92DA72}"/>
              </a:ext>
            </a:extLst>
          </p:cNvPr>
          <p:cNvCxnSpPr>
            <a:cxnSpLocks/>
          </p:cNvCxnSpPr>
          <p:nvPr/>
        </p:nvCxnSpPr>
        <p:spPr>
          <a:xfrm flipH="1">
            <a:off x="4646424" y="573673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6EA64D0-C6C0-79B0-6C83-F58318FED6C8}"/>
              </a:ext>
            </a:extLst>
          </p:cNvPr>
          <p:cNvSpPr txBox="1"/>
          <p:nvPr/>
        </p:nvSpPr>
        <p:spPr>
          <a:xfrm>
            <a:off x="4388450" y="603725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4" name="Conector recto de flecha 133">
            <a:extLst>
              <a:ext uri="{FF2B5EF4-FFF2-40B4-BE49-F238E27FC236}">
                <a16:creationId xmlns:a16="http://schemas.microsoft.com/office/drawing/2014/main" id="{06BF25DF-FBBB-2508-4459-0316E5ACFDEF}"/>
              </a:ext>
            </a:extLst>
          </p:cNvPr>
          <p:cNvCxnSpPr>
            <a:cxnSpLocks/>
          </p:cNvCxnSpPr>
          <p:nvPr/>
        </p:nvCxnSpPr>
        <p:spPr>
          <a:xfrm flipH="1">
            <a:off x="5358795" y="5726105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5640DD8-F2CA-406E-58D3-932076E96279}"/>
              </a:ext>
            </a:extLst>
          </p:cNvPr>
          <p:cNvSpPr txBox="1"/>
          <p:nvPr/>
        </p:nvSpPr>
        <p:spPr>
          <a:xfrm>
            <a:off x="5111454" y="6026624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6" name="Conector recto de flecha 135">
            <a:extLst>
              <a:ext uri="{FF2B5EF4-FFF2-40B4-BE49-F238E27FC236}">
                <a16:creationId xmlns:a16="http://schemas.microsoft.com/office/drawing/2014/main" id="{BAC0219C-C38E-7D60-5561-21B3DAE701BE}"/>
              </a:ext>
            </a:extLst>
          </p:cNvPr>
          <p:cNvCxnSpPr>
            <a:cxnSpLocks/>
          </p:cNvCxnSpPr>
          <p:nvPr/>
        </p:nvCxnSpPr>
        <p:spPr>
          <a:xfrm flipH="1">
            <a:off x="6111979" y="574176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070FD9CF-8392-E6FF-E077-061C2B6CDBFD}"/>
              </a:ext>
            </a:extLst>
          </p:cNvPr>
          <p:cNvSpPr txBox="1"/>
          <p:nvPr/>
        </p:nvSpPr>
        <p:spPr>
          <a:xfrm>
            <a:off x="5864638" y="604228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38" name="Conector recto de flecha 137">
            <a:extLst>
              <a:ext uri="{FF2B5EF4-FFF2-40B4-BE49-F238E27FC236}">
                <a16:creationId xmlns:a16="http://schemas.microsoft.com/office/drawing/2014/main" id="{A31E3695-B3ED-BE39-BDAC-70951FAF8B94}"/>
              </a:ext>
            </a:extLst>
          </p:cNvPr>
          <p:cNvCxnSpPr>
            <a:cxnSpLocks/>
          </p:cNvCxnSpPr>
          <p:nvPr/>
        </p:nvCxnSpPr>
        <p:spPr>
          <a:xfrm flipH="1">
            <a:off x="6827912" y="5745303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646F64D-92F2-E707-6213-51EFD1F4DB9E}"/>
              </a:ext>
            </a:extLst>
          </p:cNvPr>
          <p:cNvSpPr txBox="1"/>
          <p:nvPr/>
        </p:nvSpPr>
        <p:spPr>
          <a:xfrm>
            <a:off x="6569938" y="6045822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0" name="Conector recto de flecha 139">
            <a:extLst>
              <a:ext uri="{FF2B5EF4-FFF2-40B4-BE49-F238E27FC236}">
                <a16:creationId xmlns:a16="http://schemas.microsoft.com/office/drawing/2014/main" id="{734F979F-035A-640E-17AA-384B0B1A291A}"/>
              </a:ext>
            </a:extLst>
          </p:cNvPr>
          <p:cNvCxnSpPr>
            <a:cxnSpLocks/>
          </p:cNvCxnSpPr>
          <p:nvPr/>
        </p:nvCxnSpPr>
        <p:spPr>
          <a:xfrm flipH="1">
            <a:off x="7540283" y="5734670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C014A7CF-64B4-B8C0-D249-5EF736E04527}"/>
              </a:ext>
            </a:extLst>
          </p:cNvPr>
          <p:cNvSpPr txBox="1"/>
          <p:nvPr/>
        </p:nvSpPr>
        <p:spPr>
          <a:xfrm>
            <a:off x="7292942" y="6035189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2" name="Conector recto de flecha 141">
            <a:extLst>
              <a:ext uri="{FF2B5EF4-FFF2-40B4-BE49-F238E27FC236}">
                <a16:creationId xmlns:a16="http://schemas.microsoft.com/office/drawing/2014/main" id="{91091921-6C8E-26F1-7F88-A0A2BF76C37F}"/>
              </a:ext>
            </a:extLst>
          </p:cNvPr>
          <p:cNvCxnSpPr>
            <a:cxnSpLocks/>
          </p:cNvCxnSpPr>
          <p:nvPr/>
        </p:nvCxnSpPr>
        <p:spPr>
          <a:xfrm flipH="1">
            <a:off x="8263303" y="5745309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CF81FA1-57AF-E62F-7585-54563A288BDF}"/>
              </a:ext>
            </a:extLst>
          </p:cNvPr>
          <p:cNvSpPr txBox="1"/>
          <p:nvPr/>
        </p:nvSpPr>
        <p:spPr>
          <a:xfrm>
            <a:off x="8015962" y="6045828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4" name="Conector recto de flecha 143">
            <a:extLst>
              <a:ext uri="{FF2B5EF4-FFF2-40B4-BE49-F238E27FC236}">
                <a16:creationId xmlns:a16="http://schemas.microsoft.com/office/drawing/2014/main" id="{56882302-4D33-AB24-A7F5-D9F84C249A06}"/>
              </a:ext>
            </a:extLst>
          </p:cNvPr>
          <p:cNvCxnSpPr>
            <a:cxnSpLocks/>
          </p:cNvCxnSpPr>
          <p:nvPr/>
        </p:nvCxnSpPr>
        <p:spPr>
          <a:xfrm flipH="1">
            <a:off x="8979236" y="5748851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517B504D-7FA7-4DAC-C2C1-D7C6D4AAB837}"/>
              </a:ext>
            </a:extLst>
          </p:cNvPr>
          <p:cNvSpPr txBox="1"/>
          <p:nvPr/>
        </p:nvSpPr>
        <p:spPr>
          <a:xfrm>
            <a:off x="8721262" y="6049370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6" name="Conector recto de flecha 145">
            <a:extLst>
              <a:ext uri="{FF2B5EF4-FFF2-40B4-BE49-F238E27FC236}">
                <a16:creationId xmlns:a16="http://schemas.microsoft.com/office/drawing/2014/main" id="{79600C4A-1E1B-ABBA-306D-40A91A468594}"/>
              </a:ext>
            </a:extLst>
          </p:cNvPr>
          <p:cNvCxnSpPr>
            <a:cxnSpLocks/>
          </p:cNvCxnSpPr>
          <p:nvPr/>
        </p:nvCxnSpPr>
        <p:spPr>
          <a:xfrm flipH="1">
            <a:off x="9691607" y="5738218"/>
            <a:ext cx="4354" cy="284685"/>
          </a:xfrm>
          <a:prstGeom prst="straightConnector1">
            <a:avLst/>
          </a:prstGeom>
          <a:ln>
            <a:solidFill>
              <a:srgbClr val="0099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F34FD96F-3768-E0AA-9F53-2276BD9EC51C}"/>
              </a:ext>
            </a:extLst>
          </p:cNvPr>
          <p:cNvSpPr txBox="1"/>
          <p:nvPr/>
        </p:nvSpPr>
        <p:spPr>
          <a:xfrm>
            <a:off x="9444266" y="6038737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0099CC"/>
                </a:solidFill>
              </a:rPr>
              <a:t>CM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</p:cNvCxnSpPr>
          <p:nvPr/>
        </p:nvCxnSpPr>
        <p:spPr>
          <a:xfrm flipH="1">
            <a:off x="10408956" y="5707311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67945" y="6029096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5B392BE-3AEF-08DE-89A8-2F1B8DE96154}"/>
              </a:ext>
            </a:extLst>
          </p:cNvPr>
          <p:cNvSpPr/>
          <p:nvPr/>
        </p:nvSpPr>
        <p:spPr>
          <a:xfrm>
            <a:off x="1602534" y="1359488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E74E826-23BB-E5F7-2624-3F8CE4812AB0}"/>
              </a:ext>
            </a:extLst>
          </p:cNvPr>
          <p:cNvSpPr/>
          <p:nvPr/>
        </p:nvSpPr>
        <p:spPr>
          <a:xfrm>
            <a:off x="3867282" y="1179162"/>
            <a:ext cx="2033544" cy="11057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(P) Presentación</a:t>
            </a:r>
            <a:endParaRPr lang="es-UY" b="1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 a Vencer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8B7E46F0-C736-471F-E2EA-60503221C076}"/>
              </a:ext>
            </a:extLst>
          </p:cNvPr>
          <p:cNvSpPr/>
          <p:nvPr/>
        </p:nvSpPr>
        <p:spPr>
          <a:xfrm>
            <a:off x="6342210" y="1358144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20B05699-865D-FA51-32B6-83D5BE6716A1}"/>
              </a:ext>
            </a:extLst>
          </p:cNvPr>
          <p:cNvSpPr/>
          <p:nvPr/>
        </p:nvSpPr>
        <p:spPr>
          <a:xfrm>
            <a:off x="8523550" y="1211061"/>
            <a:ext cx="1996180" cy="12789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 </a:t>
            </a:r>
            <a:r>
              <a:rPr lang="es-UY" b="1" dirty="0">
                <a:solidFill>
                  <a:srgbClr val="006699"/>
                </a:solidFill>
              </a:rPr>
              <a:t>Emisora Compra Local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1FFB242A-7A5C-0C89-079B-A089D7B36627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 flipV="1">
            <a:off x="3420702" y="1732058"/>
            <a:ext cx="446580" cy="77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45DE79FC-9124-2397-6C4C-28A6F49B5809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5900826" y="1731490"/>
            <a:ext cx="441384" cy="56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DE5E7706-9CFF-FB32-0BA2-D37A01A35E03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>
            <a:off x="8160378" y="1731490"/>
            <a:ext cx="363172" cy="11902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FAC3FA90-AEA5-D9DA-7313-405BD0B02527}"/>
              </a:ext>
            </a:extLst>
          </p:cNvPr>
          <p:cNvSpPr/>
          <p:nvPr/>
        </p:nvSpPr>
        <p:spPr>
          <a:xfrm>
            <a:off x="3867282" y="2489965"/>
            <a:ext cx="2033544" cy="134546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(CM) Carga Movimientos</a:t>
            </a:r>
            <a:endParaRPr lang="es-UY" b="1" dirty="0">
              <a:solidFill>
                <a:srgbClr val="006699"/>
              </a:solidFill>
            </a:endParaRPr>
          </a:p>
          <a:p>
            <a:pPr algn="ctr"/>
            <a:r>
              <a:rPr lang="es-UY" b="1" dirty="0" err="1">
                <a:solidFill>
                  <a:srgbClr val="006699"/>
                </a:solidFill>
              </a:rPr>
              <a:t>Planes_Ctas</a:t>
            </a:r>
            <a:endParaRPr lang="es-UY" b="1" dirty="0">
              <a:solidFill>
                <a:srgbClr val="006699"/>
              </a:solidFill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BB5329BC-37D5-DCC6-4AC3-8B73B6A188B1}"/>
              </a:ext>
            </a:extLst>
          </p:cNvPr>
          <p:cNvCxnSpPr>
            <a:cxnSpLocks/>
            <a:stCxn id="10" idx="2"/>
            <a:endCxn id="23" idx="0"/>
          </p:cNvCxnSpPr>
          <p:nvPr/>
        </p:nvCxnSpPr>
        <p:spPr>
          <a:xfrm>
            <a:off x="4884054" y="2284953"/>
            <a:ext cx="0" cy="205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>
            <a:extLst>
              <a:ext uri="{FF2B5EF4-FFF2-40B4-BE49-F238E27FC236}">
                <a16:creationId xmlns:a16="http://schemas.microsoft.com/office/drawing/2014/main" id="{3DF04836-4557-2428-FF95-0FAA99E2ECA4}"/>
              </a:ext>
            </a:extLst>
          </p:cNvPr>
          <p:cNvCxnSpPr>
            <a:cxnSpLocks/>
            <a:stCxn id="23" idx="3"/>
            <a:endCxn id="16" idx="2"/>
          </p:cNvCxnSpPr>
          <p:nvPr/>
        </p:nvCxnSpPr>
        <p:spPr>
          <a:xfrm flipV="1">
            <a:off x="5900826" y="2489965"/>
            <a:ext cx="3620814" cy="672733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7CF02ACD-9267-412C-3CA6-25051F69E2C1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</p:spTree>
    <p:extLst>
      <p:ext uri="{BB962C8B-B14F-4D97-AF65-F5344CB8AC3E}">
        <p14:creationId xmlns:p14="http://schemas.microsoft.com/office/powerpoint/2010/main" val="136091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(3) Compras TD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559BF2D-E0E3-9B9F-6BCF-B8319E7CB346}"/>
              </a:ext>
            </a:extLst>
          </p:cNvPr>
          <p:cNvSpPr/>
          <p:nvPr/>
        </p:nvSpPr>
        <p:spPr>
          <a:xfrm>
            <a:off x="1850065" y="1308864"/>
            <a:ext cx="1818168" cy="746691"/>
          </a:xfrm>
          <a:prstGeom prst="roundRect">
            <a:avLst/>
          </a:prstGeom>
          <a:noFill/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>
                <a:solidFill>
                  <a:srgbClr val="006699"/>
                </a:solidFill>
              </a:rPr>
              <a:t>(A) Autorización</a:t>
            </a:r>
            <a:endParaRPr lang="es-UY" dirty="0">
              <a:solidFill>
                <a:srgbClr val="006699"/>
              </a:solidFill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5DCC748-F3E9-A1DB-1144-D2311ED96FC2}"/>
              </a:ext>
            </a:extLst>
          </p:cNvPr>
          <p:cNvSpPr/>
          <p:nvPr/>
        </p:nvSpPr>
        <p:spPr>
          <a:xfrm>
            <a:off x="4064367" y="1308928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(P</a:t>
            </a:r>
            <a:r>
              <a:rPr lang="es-UY">
                <a:solidFill>
                  <a:srgbClr val="006699"/>
                </a:solidFill>
              </a:rPr>
              <a:t>) Presentación</a:t>
            </a:r>
            <a:endParaRPr lang="es-UY" dirty="0">
              <a:solidFill>
                <a:srgbClr val="006699"/>
              </a:solidFill>
            </a:endParaRP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Cupones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5D42948-12A5-A641-F071-BC3CFFF8996D}"/>
              </a:ext>
            </a:extLst>
          </p:cNvPr>
          <p:cNvSpPr/>
          <p:nvPr/>
        </p:nvSpPr>
        <p:spPr>
          <a:xfrm>
            <a:off x="6323920" y="1307520"/>
            <a:ext cx="1818168" cy="74669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(L</a:t>
            </a:r>
            <a:r>
              <a:rPr lang="es-UY">
                <a:solidFill>
                  <a:srgbClr val="006699"/>
                </a:solidFill>
              </a:rPr>
              <a:t>) Liquidación a </a:t>
            </a:r>
            <a:r>
              <a:rPr lang="es-UY" dirty="0">
                <a:solidFill>
                  <a:srgbClr val="006699"/>
                </a:solidFill>
              </a:rPr>
              <a:t>comercios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C9C8C38-93B5-0B65-963B-38B1289A0A02}"/>
              </a:ext>
            </a:extLst>
          </p:cNvPr>
          <p:cNvSpPr/>
          <p:nvPr/>
        </p:nvSpPr>
        <p:spPr>
          <a:xfrm>
            <a:off x="8505259" y="1050267"/>
            <a:ext cx="2037121" cy="125871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(C) Compensación</a:t>
            </a:r>
          </a:p>
          <a:p>
            <a:pPr algn="ctr"/>
            <a:r>
              <a:rPr lang="es-UY" b="1" dirty="0">
                <a:solidFill>
                  <a:srgbClr val="006699"/>
                </a:solidFill>
              </a:rPr>
              <a:t>Emisora Compra DÉBITO </a:t>
            </a:r>
            <a:r>
              <a:rPr lang="es-UY" dirty="0">
                <a:solidFill>
                  <a:srgbClr val="006699"/>
                </a:solidFill>
              </a:rPr>
              <a:t>y contabilización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82739B8-3627-9993-9595-219BA1239FE0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3668233" y="1682210"/>
            <a:ext cx="396134" cy="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58E6ADB-D84B-95AD-D5F0-BA94A1B54CFB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5882535" y="1680866"/>
            <a:ext cx="441385" cy="14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612FE10-929B-3587-C7F0-09F80D04559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8142088" y="1679624"/>
            <a:ext cx="363171" cy="124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C2487B1-1391-AF2D-5971-D2057A0400DE}"/>
              </a:ext>
            </a:extLst>
          </p:cNvPr>
          <p:cNvSpPr/>
          <p:nvPr/>
        </p:nvSpPr>
        <p:spPr>
          <a:xfrm>
            <a:off x="1844725" y="2419150"/>
            <a:ext cx="1818168" cy="9211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006699"/>
                </a:solidFill>
              </a:rPr>
              <a:t>(D) Débito Saldo CC / CA en Entidad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6CFF53B-71F5-8CEE-F11C-8719A6B9D012}"/>
              </a:ext>
            </a:extLst>
          </p:cNvPr>
          <p:cNvCxnSpPr>
            <a:cxnSpLocks/>
            <a:stCxn id="3" idx="2"/>
            <a:endCxn id="12" idx="0"/>
          </p:cNvCxnSpPr>
          <p:nvPr/>
        </p:nvCxnSpPr>
        <p:spPr>
          <a:xfrm flipH="1">
            <a:off x="2753809" y="2055555"/>
            <a:ext cx="5340" cy="363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66D022D-6C87-6571-F416-EDE73C776F22}"/>
              </a:ext>
            </a:extLst>
          </p:cNvPr>
          <p:cNvCxnSpPr>
            <a:cxnSpLocks/>
          </p:cNvCxnSpPr>
          <p:nvPr/>
        </p:nvCxnSpPr>
        <p:spPr>
          <a:xfrm>
            <a:off x="1063240" y="4210495"/>
            <a:ext cx="9377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A4FCDD0A-748E-B97E-3789-72A5090510E4}"/>
              </a:ext>
            </a:extLst>
          </p:cNvPr>
          <p:cNvCxnSpPr>
            <a:cxnSpLocks/>
          </p:cNvCxnSpPr>
          <p:nvPr/>
        </p:nvCxnSpPr>
        <p:spPr>
          <a:xfrm>
            <a:off x="1063240" y="4870956"/>
            <a:ext cx="862302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A6C358D4-6F83-9357-0BFB-F857F0C41140}"/>
              </a:ext>
            </a:extLst>
          </p:cNvPr>
          <p:cNvCxnSpPr>
            <a:cxnSpLocks/>
          </p:cNvCxnSpPr>
          <p:nvPr/>
        </p:nvCxnSpPr>
        <p:spPr>
          <a:xfrm>
            <a:off x="1063240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A7CEB88-7CE5-01F5-DD20-9E1561F70C1C}"/>
              </a:ext>
            </a:extLst>
          </p:cNvPr>
          <p:cNvCxnSpPr>
            <a:cxnSpLocks/>
          </p:cNvCxnSpPr>
          <p:nvPr/>
        </p:nvCxnSpPr>
        <p:spPr>
          <a:xfrm>
            <a:off x="1779167" y="4051006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19EFA207-4288-9B59-6BD2-A8C4A648CB9E}"/>
              </a:ext>
            </a:extLst>
          </p:cNvPr>
          <p:cNvCxnSpPr>
            <a:cxnSpLocks/>
          </p:cNvCxnSpPr>
          <p:nvPr/>
        </p:nvCxnSpPr>
        <p:spPr>
          <a:xfrm>
            <a:off x="1417660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CD6DABD5-16C2-10A2-45FE-BC329AE1C585}"/>
              </a:ext>
            </a:extLst>
          </p:cNvPr>
          <p:cNvCxnSpPr>
            <a:cxnSpLocks/>
          </p:cNvCxnSpPr>
          <p:nvPr/>
        </p:nvCxnSpPr>
        <p:spPr>
          <a:xfrm>
            <a:off x="2133587" y="40545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E23EB9F-B5A5-BDF9-BC61-BAEA2D453AB1}"/>
              </a:ext>
            </a:extLst>
          </p:cNvPr>
          <p:cNvCxnSpPr>
            <a:cxnSpLocks/>
          </p:cNvCxnSpPr>
          <p:nvPr/>
        </p:nvCxnSpPr>
        <p:spPr>
          <a:xfrm>
            <a:off x="2502181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3387B317-7939-C98C-716D-002DA4DA8BCB}"/>
              </a:ext>
            </a:extLst>
          </p:cNvPr>
          <p:cNvCxnSpPr>
            <a:cxnSpLocks/>
          </p:cNvCxnSpPr>
          <p:nvPr/>
        </p:nvCxnSpPr>
        <p:spPr>
          <a:xfrm>
            <a:off x="3218108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827AE22C-2B17-8C9E-C078-CC8EDFF82CBB}"/>
              </a:ext>
            </a:extLst>
          </p:cNvPr>
          <p:cNvCxnSpPr>
            <a:cxnSpLocks/>
          </p:cNvCxnSpPr>
          <p:nvPr/>
        </p:nvCxnSpPr>
        <p:spPr>
          <a:xfrm>
            <a:off x="2856601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505557E-4DBE-FFC8-A198-0CE95BA496D3}"/>
              </a:ext>
            </a:extLst>
          </p:cNvPr>
          <p:cNvCxnSpPr>
            <a:cxnSpLocks/>
          </p:cNvCxnSpPr>
          <p:nvPr/>
        </p:nvCxnSpPr>
        <p:spPr>
          <a:xfrm>
            <a:off x="3572528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CF82A7F-033C-62D9-F696-820BCF2029A1}"/>
              </a:ext>
            </a:extLst>
          </p:cNvPr>
          <p:cNvCxnSpPr>
            <a:cxnSpLocks/>
          </p:cNvCxnSpPr>
          <p:nvPr/>
        </p:nvCxnSpPr>
        <p:spPr>
          <a:xfrm>
            <a:off x="393498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1C1C2F41-EE6B-8E85-40D2-F1E130BEF643}"/>
              </a:ext>
            </a:extLst>
          </p:cNvPr>
          <p:cNvCxnSpPr>
            <a:cxnSpLocks/>
          </p:cNvCxnSpPr>
          <p:nvPr/>
        </p:nvCxnSpPr>
        <p:spPr>
          <a:xfrm>
            <a:off x="4661549" y="40616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FB2638FF-53A2-EA90-164A-7AE59FDBAECF}"/>
              </a:ext>
            </a:extLst>
          </p:cNvPr>
          <p:cNvCxnSpPr>
            <a:cxnSpLocks/>
          </p:cNvCxnSpPr>
          <p:nvPr/>
        </p:nvCxnSpPr>
        <p:spPr>
          <a:xfrm>
            <a:off x="428940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C2B0EB3-95F4-98FB-3BEC-F46529DC140E}"/>
              </a:ext>
            </a:extLst>
          </p:cNvPr>
          <p:cNvCxnSpPr>
            <a:cxnSpLocks/>
          </p:cNvCxnSpPr>
          <p:nvPr/>
        </p:nvCxnSpPr>
        <p:spPr>
          <a:xfrm>
            <a:off x="500533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3E06FD4B-38E4-58D7-15C9-F64F69AAC7AB}"/>
              </a:ext>
            </a:extLst>
          </p:cNvPr>
          <p:cNvCxnSpPr>
            <a:cxnSpLocks/>
          </p:cNvCxnSpPr>
          <p:nvPr/>
        </p:nvCxnSpPr>
        <p:spPr>
          <a:xfrm>
            <a:off x="5381152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93F7FED-4347-FE65-BCE9-E6B47CE483D6}"/>
              </a:ext>
            </a:extLst>
          </p:cNvPr>
          <p:cNvCxnSpPr>
            <a:cxnSpLocks/>
          </p:cNvCxnSpPr>
          <p:nvPr/>
        </p:nvCxnSpPr>
        <p:spPr>
          <a:xfrm>
            <a:off x="6097079" y="4066944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B9AAFC7-A91A-D5F8-A9DC-6DDB9C8CDA20}"/>
              </a:ext>
            </a:extLst>
          </p:cNvPr>
          <p:cNvCxnSpPr>
            <a:cxnSpLocks/>
          </p:cNvCxnSpPr>
          <p:nvPr/>
        </p:nvCxnSpPr>
        <p:spPr>
          <a:xfrm>
            <a:off x="5735572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6498CA57-EF98-4845-71C9-057226A6059D}"/>
              </a:ext>
            </a:extLst>
          </p:cNvPr>
          <p:cNvCxnSpPr>
            <a:cxnSpLocks/>
          </p:cNvCxnSpPr>
          <p:nvPr/>
        </p:nvCxnSpPr>
        <p:spPr>
          <a:xfrm>
            <a:off x="6451499" y="4070482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A4BFCA0-8299-F0C0-DD58-E45198DABCB4}"/>
              </a:ext>
            </a:extLst>
          </p:cNvPr>
          <p:cNvCxnSpPr>
            <a:cxnSpLocks/>
          </p:cNvCxnSpPr>
          <p:nvPr/>
        </p:nvCxnSpPr>
        <p:spPr>
          <a:xfrm>
            <a:off x="6818999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1791FF9E-4BB0-7779-F5E1-9F66B464B0F4}"/>
              </a:ext>
            </a:extLst>
          </p:cNvPr>
          <p:cNvCxnSpPr>
            <a:cxnSpLocks/>
          </p:cNvCxnSpPr>
          <p:nvPr/>
        </p:nvCxnSpPr>
        <p:spPr>
          <a:xfrm>
            <a:off x="7534926" y="4065181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1508215A-05BF-BE34-76C6-8BF168CF87E9}"/>
              </a:ext>
            </a:extLst>
          </p:cNvPr>
          <p:cNvCxnSpPr>
            <a:cxnSpLocks/>
          </p:cNvCxnSpPr>
          <p:nvPr/>
        </p:nvCxnSpPr>
        <p:spPr>
          <a:xfrm>
            <a:off x="7173419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29CBA60-F39F-69CF-E837-AC5070419A7E}"/>
              </a:ext>
            </a:extLst>
          </p:cNvPr>
          <p:cNvCxnSpPr>
            <a:cxnSpLocks/>
          </p:cNvCxnSpPr>
          <p:nvPr/>
        </p:nvCxnSpPr>
        <p:spPr>
          <a:xfrm>
            <a:off x="7889346" y="4068719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F42351C-CD01-B2E3-42A9-3DF8884A789B}"/>
              </a:ext>
            </a:extLst>
          </p:cNvPr>
          <p:cNvCxnSpPr>
            <a:cxnSpLocks/>
          </p:cNvCxnSpPr>
          <p:nvPr/>
        </p:nvCxnSpPr>
        <p:spPr>
          <a:xfrm>
            <a:off x="8265027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B3FF077D-C692-28E7-5D91-19B3E2484244}"/>
              </a:ext>
            </a:extLst>
          </p:cNvPr>
          <p:cNvCxnSpPr>
            <a:cxnSpLocks/>
          </p:cNvCxnSpPr>
          <p:nvPr/>
        </p:nvCxnSpPr>
        <p:spPr>
          <a:xfrm>
            <a:off x="8980954" y="4051005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9E7DDEB2-ADFC-71CF-6381-5200CE4B374F}"/>
              </a:ext>
            </a:extLst>
          </p:cNvPr>
          <p:cNvCxnSpPr>
            <a:cxnSpLocks/>
          </p:cNvCxnSpPr>
          <p:nvPr/>
        </p:nvCxnSpPr>
        <p:spPr>
          <a:xfrm>
            <a:off x="8619447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063D038F-B9D3-4194-9DD2-6E0BD83C80B3}"/>
              </a:ext>
            </a:extLst>
          </p:cNvPr>
          <p:cNvCxnSpPr>
            <a:cxnSpLocks/>
          </p:cNvCxnSpPr>
          <p:nvPr/>
        </p:nvCxnSpPr>
        <p:spPr>
          <a:xfrm>
            <a:off x="9335374" y="4054543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34306C4-6A4B-4DAD-40F2-FC02F32A0A77}"/>
              </a:ext>
            </a:extLst>
          </p:cNvPr>
          <p:cNvCxnSpPr>
            <a:cxnSpLocks/>
          </p:cNvCxnSpPr>
          <p:nvPr/>
        </p:nvCxnSpPr>
        <p:spPr>
          <a:xfrm>
            <a:off x="9711054" y="4043917"/>
            <a:ext cx="0" cy="329609"/>
          </a:xfrm>
          <a:prstGeom prst="line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1BB11E0-51A2-3025-0F59-252CE500727A}"/>
              </a:ext>
            </a:extLst>
          </p:cNvPr>
          <p:cNvCxnSpPr>
            <a:cxnSpLocks/>
          </p:cNvCxnSpPr>
          <p:nvPr/>
        </p:nvCxnSpPr>
        <p:spPr>
          <a:xfrm>
            <a:off x="10426981" y="4043917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E04C4F4-3E45-64EF-3D92-DE13A2A8C1E2}"/>
              </a:ext>
            </a:extLst>
          </p:cNvPr>
          <p:cNvCxnSpPr>
            <a:cxnSpLocks/>
          </p:cNvCxnSpPr>
          <p:nvPr/>
        </p:nvCxnSpPr>
        <p:spPr>
          <a:xfrm>
            <a:off x="10065474" y="4047455"/>
            <a:ext cx="0" cy="32960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D814D2-672F-3CDE-861C-C68BD16531A0}"/>
              </a:ext>
            </a:extLst>
          </p:cNvPr>
          <p:cNvSpPr txBox="1"/>
          <p:nvPr/>
        </p:nvSpPr>
        <p:spPr>
          <a:xfrm>
            <a:off x="935644" y="448694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0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94E0D27F-2D0A-0007-4BE6-7874F0248E30}"/>
              </a:ext>
            </a:extLst>
          </p:cNvPr>
          <p:cNvSpPr txBox="1"/>
          <p:nvPr/>
        </p:nvSpPr>
        <p:spPr>
          <a:xfrm>
            <a:off x="2009522" y="447984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3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9788D93-CF60-9E49-3DD9-BA9A87064CED}"/>
              </a:ext>
            </a:extLst>
          </p:cNvPr>
          <p:cNvSpPr txBox="1"/>
          <p:nvPr/>
        </p:nvSpPr>
        <p:spPr>
          <a:xfrm>
            <a:off x="1293609" y="448339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47D60E0-3C0A-BF71-B9A8-138AFCE31F94}"/>
              </a:ext>
            </a:extLst>
          </p:cNvPr>
          <p:cNvSpPr txBox="1"/>
          <p:nvPr/>
        </p:nvSpPr>
        <p:spPr>
          <a:xfrm>
            <a:off x="1655120" y="448339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1C0D862-F2C0-914A-BCD9-E10EDEE215D0}"/>
              </a:ext>
            </a:extLst>
          </p:cNvPr>
          <p:cNvSpPr txBox="1"/>
          <p:nvPr/>
        </p:nvSpPr>
        <p:spPr>
          <a:xfrm>
            <a:off x="2374578" y="4469212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4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DDC-F155-4576-50C3-A85FB40DFD47}"/>
              </a:ext>
            </a:extLst>
          </p:cNvPr>
          <p:cNvSpPr txBox="1"/>
          <p:nvPr/>
        </p:nvSpPr>
        <p:spPr>
          <a:xfrm>
            <a:off x="3448456" y="4462119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7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91AB5B8-B9BD-3FEA-33B2-482E156FCF70}"/>
              </a:ext>
            </a:extLst>
          </p:cNvPr>
          <p:cNvSpPr txBox="1"/>
          <p:nvPr/>
        </p:nvSpPr>
        <p:spPr>
          <a:xfrm>
            <a:off x="2732543" y="446566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B407BA7-E85C-8027-1CB4-375853D3C591}"/>
              </a:ext>
            </a:extLst>
          </p:cNvPr>
          <p:cNvSpPr txBox="1"/>
          <p:nvPr/>
        </p:nvSpPr>
        <p:spPr>
          <a:xfrm>
            <a:off x="3094054" y="4465663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EAB6796-4B8F-8264-7D81-5408563A0377}"/>
              </a:ext>
            </a:extLst>
          </p:cNvPr>
          <p:cNvSpPr txBox="1"/>
          <p:nvPr/>
        </p:nvSpPr>
        <p:spPr>
          <a:xfrm>
            <a:off x="3799353" y="4458581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8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B0A15BD-2B5F-B2AB-8027-CEBA24C63F9A}"/>
              </a:ext>
            </a:extLst>
          </p:cNvPr>
          <p:cNvSpPr txBox="1"/>
          <p:nvPr/>
        </p:nvSpPr>
        <p:spPr>
          <a:xfrm>
            <a:off x="4873231" y="44514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7435B3A-E79A-91F1-488C-C08AF11A5734}"/>
              </a:ext>
            </a:extLst>
          </p:cNvPr>
          <p:cNvSpPr txBox="1"/>
          <p:nvPr/>
        </p:nvSpPr>
        <p:spPr>
          <a:xfrm>
            <a:off x="4157318" y="445503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9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372E522-5EB5-3DBB-F84E-D02B43871F8C}"/>
              </a:ext>
            </a:extLst>
          </p:cNvPr>
          <p:cNvSpPr txBox="1"/>
          <p:nvPr/>
        </p:nvSpPr>
        <p:spPr>
          <a:xfrm>
            <a:off x="4518829" y="445503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AD46853-A72B-3017-6E27-A2F5C2F6D3D3}"/>
              </a:ext>
            </a:extLst>
          </p:cNvPr>
          <p:cNvSpPr txBox="1"/>
          <p:nvPr/>
        </p:nvSpPr>
        <p:spPr>
          <a:xfrm>
            <a:off x="5261315" y="4448288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12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4C8265-9993-44C5-FF29-B536854750E0}"/>
              </a:ext>
            </a:extLst>
          </p:cNvPr>
          <p:cNvSpPr txBox="1"/>
          <p:nvPr/>
        </p:nvSpPr>
        <p:spPr>
          <a:xfrm>
            <a:off x="6335193" y="444119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15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3BFAB7C-5003-8ECB-37F3-89ED03E0ECC6}"/>
              </a:ext>
            </a:extLst>
          </p:cNvPr>
          <p:cNvSpPr txBox="1"/>
          <p:nvPr/>
        </p:nvSpPr>
        <p:spPr>
          <a:xfrm>
            <a:off x="5619280" y="444474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13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1B663AF-E46F-E015-EAD7-97CF583CF132}"/>
              </a:ext>
            </a:extLst>
          </p:cNvPr>
          <p:cNvSpPr txBox="1"/>
          <p:nvPr/>
        </p:nvSpPr>
        <p:spPr>
          <a:xfrm>
            <a:off x="5980791" y="444473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14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CD8A4AF5-2D00-6B9E-4FD7-5D4F60A8CBAB}"/>
              </a:ext>
            </a:extLst>
          </p:cNvPr>
          <p:cNvSpPr txBox="1"/>
          <p:nvPr/>
        </p:nvSpPr>
        <p:spPr>
          <a:xfrm>
            <a:off x="6700249" y="443056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16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5DEBA57-4B8F-8A5E-02CA-109F49E0DDE7}"/>
              </a:ext>
            </a:extLst>
          </p:cNvPr>
          <p:cNvSpPr txBox="1"/>
          <p:nvPr/>
        </p:nvSpPr>
        <p:spPr>
          <a:xfrm>
            <a:off x="7774127" y="4423467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19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887CFAE-30FC-9B25-07AE-DAE37A5E619D}"/>
              </a:ext>
            </a:extLst>
          </p:cNvPr>
          <p:cNvSpPr txBox="1"/>
          <p:nvPr/>
        </p:nvSpPr>
        <p:spPr>
          <a:xfrm>
            <a:off x="7058214" y="442701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17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F321F9-14E2-3606-E64C-762641C10C29}"/>
              </a:ext>
            </a:extLst>
          </p:cNvPr>
          <p:cNvSpPr txBox="1"/>
          <p:nvPr/>
        </p:nvSpPr>
        <p:spPr>
          <a:xfrm>
            <a:off x="7419725" y="442701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18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0FA4155-3C64-0313-1B60-9204CCF14182}"/>
              </a:ext>
            </a:extLst>
          </p:cNvPr>
          <p:cNvSpPr txBox="1"/>
          <p:nvPr/>
        </p:nvSpPr>
        <p:spPr>
          <a:xfrm>
            <a:off x="8125024" y="4419929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20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D6CDE57-20CB-2838-A5EF-BDD2A4F1BF6B}"/>
              </a:ext>
            </a:extLst>
          </p:cNvPr>
          <p:cNvSpPr txBox="1"/>
          <p:nvPr/>
        </p:nvSpPr>
        <p:spPr>
          <a:xfrm>
            <a:off x="9198902" y="443410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23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B051203-9E55-EB46-2694-3BACF99367FE}"/>
              </a:ext>
            </a:extLst>
          </p:cNvPr>
          <p:cNvSpPr txBox="1"/>
          <p:nvPr/>
        </p:nvSpPr>
        <p:spPr>
          <a:xfrm>
            <a:off x="8482989" y="441638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21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15F480E-202E-0C6E-F98B-2E77C99B3D3A}"/>
              </a:ext>
            </a:extLst>
          </p:cNvPr>
          <p:cNvSpPr txBox="1"/>
          <p:nvPr/>
        </p:nvSpPr>
        <p:spPr>
          <a:xfrm>
            <a:off x="8844500" y="441638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22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F8AD397-E31F-407F-5741-1BBD51223575}"/>
              </a:ext>
            </a:extLst>
          </p:cNvPr>
          <p:cNvSpPr txBox="1"/>
          <p:nvPr/>
        </p:nvSpPr>
        <p:spPr>
          <a:xfrm>
            <a:off x="9521792" y="442701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24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6865A05E-7982-EDE6-8DEC-EE1BFBF273D2}"/>
              </a:ext>
            </a:extLst>
          </p:cNvPr>
          <p:cNvSpPr txBox="1"/>
          <p:nvPr/>
        </p:nvSpPr>
        <p:spPr>
          <a:xfrm>
            <a:off x="9913401" y="4441195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1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9EFBD9A-A857-AFCF-11EC-EEB9239360F7}"/>
              </a:ext>
            </a:extLst>
          </p:cNvPr>
          <p:cNvSpPr txBox="1"/>
          <p:nvPr/>
        </p:nvSpPr>
        <p:spPr>
          <a:xfrm>
            <a:off x="10288304" y="4423467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100" dirty="0">
                <a:solidFill>
                  <a:srgbClr val="336699"/>
                </a:solidFill>
              </a:rPr>
              <a:t>2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DD1EA3B0-6553-CDEC-5B7F-5F25FAB3D91E}"/>
              </a:ext>
            </a:extLst>
          </p:cNvPr>
          <p:cNvSpPr txBox="1"/>
          <p:nvPr/>
        </p:nvSpPr>
        <p:spPr>
          <a:xfrm>
            <a:off x="998287" y="3616308"/>
            <a:ext cx="14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>
                <a:solidFill>
                  <a:srgbClr val="336699"/>
                </a:solidFill>
              </a:rPr>
              <a:t>Proceso Día </a:t>
            </a:r>
            <a:r>
              <a:rPr lang="es-UY" dirty="0">
                <a:solidFill>
                  <a:srgbClr val="336699"/>
                </a:solidFill>
              </a:rPr>
              <a:t>1</a:t>
            </a:r>
          </a:p>
        </p:txBody>
      </p:sp>
      <p:cxnSp>
        <p:nvCxnSpPr>
          <p:cNvPr id="80" name="Conector recto de flecha 79">
            <a:extLst>
              <a:ext uri="{FF2B5EF4-FFF2-40B4-BE49-F238E27FC236}">
                <a16:creationId xmlns:a16="http://schemas.microsoft.com/office/drawing/2014/main" id="{0B076774-6405-CDF7-B047-4C2DDD762589}"/>
              </a:ext>
            </a:extLst>
          </p:cNvPr>
          <p:cNvCxnSpPr>
            <a:cxnSpLocks/>
          </p:cNvCxnSpPr>
          <p:nvPr/>
        </p:nvCxnSpPr>
        <p:spPr>
          <a:xfrm flipH="1">
            <a:off x="1779167" y="474499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>
            <a:extLst>
              <a:ext uri="{FF2B5EF4-FFF2-40B4-BE49-F238E27FC236}">
                <a16:creationId xmlns:a16="http://schemas.microsoft.com/office/drawing/2014/main" id="{5D2080CD-586C-F4EA-8AF0-87D0D46762D6}"/>
              </a:ext>
            </a:extLst>
          </p:cNvPr>
          <p:cNvSpPr txBox="1"/>
          <p:nvPr/>
        </p:nvSpPr>
        <p:spPr>
          <a:xfrm>
            <a:off x="1627523" y="533260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2" name="Conector recto de flecha 81">
            <a:extLst>
              <a:ext uri="{FF2B5EF4-FFF2-40B4-BE49-F238E27FC236}">
                <a16:creationId xmlns:a16="http://schemas.microsoft.com/office/drawing/2014/main" id="{3A7E1080-D81D-1377-DD49-684E2A7C73F2}"/>
              </a:ext>
            </a:extLst>
          </p:cNvPr>
          <p:cNvCxnSpPr>
            <a:cxnSpLocks/>
          </p:cNvCxnSpPr>
          <p:nvPr/>
        </p:nvCxnSpPr>
        <p:spPr>
          <a:xfrm flipH="1">
            <a:off x="2505726" y="474854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930D963-3601-0F9D-42B7-7A9E9D26F2BD}"/>
              </a:ext>
            </a:extLst>
          </p:cNvPr>
          <p:cNvSpPr txBox="1"/>
          <p:nvPr/>
        </p:nvSpPr>
        <p:spPr>
          <a:xfrm>
            <a:off x="2354082" y="533614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714D7ABC-ADA3-3692-BE32-F9051F4C16A9}"/>
              </a:ext>
            </a:extLst>
          </p:cNvPr>
          <p:cNvCxnSpPr>
            <a:cxnSpLocks/>
          </p:cNvCxnSpPr>
          <p:nvPr/>
        </p:nvCxnSpPr>
        <p:spPr>
          <a:xfrm flipH="1">
            <a:off x="3218102" y="475917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3AF4538-D8F5-A2CB-7143-E24B9EB2D3A9}"/>
              </a:ext>
            </a:extLst>
          </p:cNvPr>
          <p:cNvSpPr txBox="1"/>
          <p:nvPr/>
        </p:nvSpPr>
        <p:spPr>
          <a:xfrm>
            <a:off x="3066458" y="534678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6" name="Conector recto de flecha 85">
            <a:extLst>
              <a:ext uri="{FF2B5EF4-FFF2-40B4-BE49-F238E27FC236}">
                <a16:creationId xmlns:a16="http://schemas.microsoft.com/office/drawing/2014/main" id="{1DB9F19D-02F4-A9B5-F7FE-E7F7FCBE7105}"/>
              </a:ext>
            </a:extLst>
          </p:cNvPr>
          <p:cNvCxnSpPr>
            <a:cxnSpLocks/>
          </p:cNvCxnSpPr>
          <p:nvPr/>
        </p:nvCxnSpPr>
        <p:spPr>
          <a:xfrm flipH="1">
            <a:off x="3930490" y="4748547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A122DDF-27D7-9AD6-D89F-2A5D0BC9B2F4}"/>
              </a:ext>
            </a:extLst>
          </p:cNvPr>
          <p:cNvSpPr txBox="1"/>
          <p:nvPr/>
        </p:nvSpPr>
        <p:spPr>
          <a:xfrm>
            <a:off x="3778846" y="5336152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0B1F50EA-B6A5-E358-D911-9B77226CCB7B}"/>
              </a:ext>
            </a:extLst>
          </p:cNvPr>
          <p:cNvCxnSpPr>
            <a:cxnSpLocks/>
          </p:cNvCxnSpPr>
          <p:nvPr/>
        </p:nvCxnSpPr>
        <p:spPr>
          <a:xfrm flipH="1">
            <a:off x="4657052" y="473082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>
            <a:extLst>
              <a:ext uri="{FF2B5EF4-FFF2-40B4-BE49-F238E27FC236}">
                <a16:creationId xmlns:a16="http://schemas.microsoft.com/office/drawing/2014/main" id="{D5CEF2F8-F453-C957-A062-57BCE4A13C85}"/>
              </a:ext>
            </a:extLst>
          </p:cNvPr>
          <p:cNvSpPr txBox="1"/>
          <p:nvPr/>
        </p:nvSpPr>
        <p:spPr>
          <a:xfrm>
            <a:off x="4505408" y="531843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2DDEDE36-969B-0CA5-BBA3-333666240258}"/>
              </a:ext>
            </a:extLst>
          </p:cNvPr>
          <p:cNvCxnSpPr>
            <a:cxnSpLocks/>
          </p:cNvCxnSpPr>
          <p:nvPr/>
        </p:nvCxnSpPr>
        <p:spPr>
          <a:xfrm flipH="1">
            <a:off x="5369427" y="474146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id="{8FADFD30-3ECA-6205-3342-5DF21AEC4168}"/>
              </a:ext>
            </a:extLst>
          </p:cNvPr>
          <p:cNvSpPr txBox="1"/>
          <p:nvPr/>
        </p:nvSpPr>
        <p:spPr>
          <a:xfrm>
            <a:off x="5217783" y="532906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5CF45CC-038A-352C-520A-EB87E716A002}"/>
              </a:ext>
            </a:extLst>
          </p:cNvPr>
          <p:cNvSpPr txBox="1"/>
          <p:nvPr/>
        </p:nvSpPr>
        <p:spPr>
          <a:xfrm>
            <a:off x="5141050" y="4690974"/>
            <a:ext cx="5501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0000"/>
                </a:solidFill>
              </a:rPr>
              <a:t>A/D</a:t>
            </a:r>
          </a:p>
        </p:txBody>
      </p:sp>
      <p:cxnSp>
        <p:nvCxnSpPr>
          <p:cNvPr id="98" name="Conector recto de flecha 97">
            <a:extLst>
              <a:ext uri="{FF2B5EF4-FFF2-40B4-BE49-F238E27FC236}">
                <a16:creationId xmlns:a16="http://schemas.microsoft.com/office/drawing/2014/main" id="{11A31E62-8447-4A09-15BE-3AF454ACFF96}"/>
              </a:ext>
            </a:extLst>
          </p:cNvPr>
          <p:cNvCxnSpPr>
            <a:cxnSpLocks/>
          </p:cNvCxnSpPr>
          <p:nvPr/>
        </p:nvCxnSpPr>
        <p:spPr>
          <a:xfrm flipH="1">
            <a:off x="6095979" y="473436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0A257C6-C3B9-029C-34A9-7F512BF2CD5E}"/>
              </a:ext>
            </a:extLst>
          </p:cNvPr>
          <p:cNvSpPr txBox="1"/>
          <p:nvPr/>
        </p:nvSpPr>
        <p:spPr>
          <a:xfrm>
            <a:off x="5944335" y="532197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D651D59-E113-40A1-4339-6D945BE6B0C7}"/>
              </a:ext>
            </a:extLst>
          </p:cNvPr>
          <p:cNvCxnSpPr>
            <a:cxnSpLocks/>
          </p:cNvCxnSpPr>
          <p:nvPr/>
        </p:nvCxnSpPr>
        <p:spPr>
          <a:xfrm flipH="1">
            <a:off x="6818999" y="474501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5D9B7E4-B444-51A4-6006-D1C09FFC58CE}"/>
              </a:ext>
            </a:extLst>
          </p:cNvPr>
          <p:cNvSpPr txBox="1"/>
          <p:nvPr/>
        </p:nvSpPr>
        <p:spPr>
          <a:xfrm>
            <a:off x="6667355" y="533261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3868A650-E40D-61D8-ABD0-3080D7F92099}"/>
              </a:ext>
            </a:extLst>
          </p:cNvPr>
          <p:cNvCxnSpPr>
            <a:cxnSpLocks/>
          </p:cNvCxnSpPr>
          <p:nvPr/>
        </p:nvCxnSpPr>
        <p:spPr>
          <a:xfrm flipH="1">
            <a:off x="7542013" y="4734373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025D312-4ABC-2078-C67D-413342E04B19}"/>
              </a:ext>
            </a:extLst>
          </p:cNvPr>
          <p:cNvSpPr txBox="1"/>
          <p:nvPr/>
        </p:nvSpPr>
        <p:spPr>
          <a:xfrm>
            <a:off x="7390369" y="5321978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CBCDF410-460C-947C-2655-AD31057CB7E9}"/>
              </a:ext>
            </a:extLst>
          </p:cNvPr>
          <p:cNvCxnSpPr>
            <a:cxnSpLocks/>
          </p:cNvCxnSpPr>
          <p:nvPr/>
        </p:nvCxnSpPr>
        <p:spPr>
          <a:xfrm flipH="1">
            <a:off x="8265037" y="474499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F5EAC70A-1CD0-0A71-5423-7015B85AFCC7}"/>
              </a:ext>
            </a:extLst>
          </p:cNvPr>
          <p:cNvSpPr txBox="1"/>
          <p:nvPr/>
        </p:nvSpPr>
        <p:spPr>
          <a:xfrm>
            <a:off x="8113393" y="533260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0" name="Conector recto de flecha 109">
            <a:extLst>
              <a:ext uri="{FF2B5EF4-FFF2-40B4-BE49-F238E27FC236}">
                <a16:creationId xmlns:a16="http://schemas.microsoft.com/office/drawing/2014/main" id="{3423623B-C752-07A8-990E-94DECF9F5356}"/>
              </a:ext>
            </a:extLst>
          </p:cNvPr>
          <p:cNvCxnSpPr>
            <a:cxnSpLocks/>
          </p:cNvCxnSpPr>
          <p:nvPr/>
        </p:nvCxnSpPr>
        <p:spPr>
          <a:xfrm flipH="1">
            <a:off x="8966790" y="474500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AD8C5A5-B4D9-3B86-15F7-08D79C8D02F5}"/>
              </a:ext>
            </a:extLst>
          </p:cNvPr>
          <p:cNvSpPr txBox="1"/>
          <p:nvPr/>
        </p:nvSpPr>
        <p:spPr>
          <a:xfrm>
            <a:off x="8815146" y="533260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3" name="Conector recto de flecha 112">
            <a:extLst>
              <a:ext uri="{FF2B5EF4-FFF2-40B4-BE49-F238E27FC236}">
                <a16:creationId xmlns:a16="http://schemas.microsoft.com/office/drawing/2014/main" id="{F01105DC-D4AB-93BF-ED01-48656B680E79}"/>
              </a:ext>
            </a:extLst>
          </p:cNvPr>
          <p:cNvCxnSpPr>
            <a:cxnSpLocks/>
          </p:cNvCxnSpPr>
          <p:nvPr/>
        </p:nvCxnSpPr>
        <p:spPr>
          <a:xfrm flipH="1">
            <a:off x="9700436" y="474500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1DFD75B-E329-9C81-768B-50886EAF8B30}"/>
              </a:ext>
            </a:extLst>
          </p:cNvPr>
          <p:cNvSpPr txBox="1"/>
          <p:nvPr/>
        </p:nvSpPr>
        <p:spPr>
          <a:xfrm>
            <a:off x="9548792" y="533260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48" name="Conector recto de flecha 147">
            <a:extLst>
              <a:ext uri="{FF2B5EF4-FFF2-40B4-BE49-F238E27FC236}">
                <a16:creationId xmlns:a16="http://schemas.microsoft.com/office/drawing/2014/main" id="{6733ABEF-41AD-FE79-6D0D-059FEF18AA6E}"/>
              </a:ext>
            </a:extLst>
          </p:cNvPr>
          <p:cNvCxnSpPr>
            <a:cxnSpLocks/>
          </p:cNvCxnSpPr>
          <p:nvPr/>
        </p:nvCxnSpPr>
        <p:spPr>
          <a:xfrm flipH="1">
            <a:off x="10409512" y="4816356"/>
            <a:ext cx="4354" cy="284685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C129EB44-9953-1580-C980-DEC39B39554F}"/>
              </a:ext>
            </a:extLst>
          </p:cNvPr>
          <p:cNvSpPr txBox="1"/>
          <p:nvPr/>
        </p:nvSpPr>
        <p:spPr>
          <a:xfrm>
            <a:off x="10268501" y="5138141"/>
            <a:ext cx="30809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FFC000"/>
                </a:solidFill>
              </a:rPr>
              <a:t>C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0BCC8CA6-BBD2-2EAB-EFD4-3FE1ED41DBA4}"/>
              </a:ext>
            </a:extLst>
          </p:cNvPr>
          <p:cNvCxnSpPr>
            <a:cxnSpLocks/>
            <a:stCxn id="12" idx="3"/>
            <a:endCxn id="7" idx="2"/>
          </p:cNvCxnSpPr>
          <p:nvPr/>
        </p:nvCxnSpPr>
        <p:spPr>
          <a:xfrm flipV="1">
            <a:off x="3662893" y="2308980"/>
            <a:ext cx="5860927" cy="570740"/>
          </a:xfrm>
          <a:prstGeom prst="straightConnector1">
            <a:avLst/>
          </a:prstGeom>
          <a:ln>
            <a:solidFill>
              <a:srgbClr val="FF9900"/>
            </a:solidFill>
            <a:prstDash val="lgDashDot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0F08B4D-E4E6-6A05-C118-FF99CA281EAA}"/>
              </a:ext>
            </a:extLst>
          </p:cNvPr>
          <p:cNvSpPr txBox="1"/>
          <p:nvPr/>
        </p:nvSpPr>
        <p:spPr>
          <a:xfrm>
            <a:off x="9676465" y="3643063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336699"/>
                </a:solidFill>
              </a:rPr>
              <a:t>Día 2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0071FE86-0656-4041-A7F2-64B980CF141A}"/>
              </a:ext>
            </a:extLst>
          </p:cNvPr>
          <p:cNvCxnSpPr>
            <a:cxnSpLocks/>
          </p:cNvCxnSpPr>
          <p:nvPr/>
        </p:nvCxnSpPr>
        <p:spPr>
          <a:xfrm flipH="1">
            <a:off x="1418688" y="473165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6154C6F-BD22-E3D1-6091-9612C3A615AA}"/>
              </a:ext>
            </a:extLst>
          </p:cNvPr>
          <p:cNvSpPr txBox="1"/>
          <p:nvPr/>
        </p:nvSpPr>
        <p:spPr>
          <a:xfrm>
            <a:off x="1267044" y="531926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C68AB519-6027-1279-866A-AB6F7F9D1A1D}"/>
              </a:ext>
            </a:extLst>
          </p:cNvPr>
          <p:cNvCxnSpPr>
            <a:cxnSpLocks/>
          </p:cNvCxnSpPr>
          <p:nvPr/>
        </p:nvCxnSpPr>
        <p:spPr>
          <a:xfrm flipH="1">
            <a:off x="2145247" y="4735202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57EC63D-BCAB-3CFF-3C6E-E67C5A5C7CE0}"/>
              </a:ext>
            </a:extLst>
          </p:cNvPr>
          <p:cNvSpPr txBox="1"/>
          <p:nvPr/>
        </p:nvSpPr>
        <p:spPr>
          <a:xfrm>
            <a:off x="1993603" y="5322807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E2DEA2A-C05A-D0A0-2B7D-6423CE81C067}"/>
              </a:ext>
            </a:extLst>
          </p:cNvPr>
          <p:cNvCxnSpPr>
            <a:cxnSpLocks/>
          </p:cNvCxnSpPr>
          <p:nvPr/>
        </p:nvCxnSpPr>
        <p:spPr>
          <a:xfrm flipH="1">
            <a:off x="2857623" y="4745836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B3A8564-F414-F926-9F7E-DF27819A9FC0}"/>
              </a:ext>
            </a:extLst>
          </p:cNvPr>
          <p:cNvSpPr txBox="1"/>
          <p:nvPr/>
        </p:nvSpPr>
        <p:spPr>
          <a:xfrm>
            <a:off x="2705979" y="5333441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6601AA13-E5EC-51E3-3206-F4D534FBD54A}"/>
              </a:ext>
            </a:extLst>
          </p:cNvPr>
          <p:cNvCxnSpPr>
            <a:cxnSpLocks/>
          </p:cNvCxnSpPr>
          <p:nvPr/>
        </p:nvCxnSpPr>
        <p:spPr>
          <a:xfrm flipH="1">
            <a:off x="3570011" y="4735207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adroTexto 78">
            <a:extLst>
              <a:ext uri="{FF2B5EF4-FFF2-40B4-BE49-F238E27FC236}">
                <a16:creationId xmlns:a16="http://schemas.microsoft.com/office/drawing/2014/main" id="{D41AAF51-AD7E-416F-223D-5413A4A7B6A1}"/>
              </a:ext>
            </a:extLst>
          </p:cNvPr>
          <p:cNvSpPr txBox="1"/>
          <p:nvPr/>
        </p:nvSpPr>
        <p:spPr>
          <a:xfrm>
            <a:off x="3418367" y="5322812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7" name="Conector recto de flecha 116">
            <a:extLst>
              <a:ext uri="{FF2B5EF4-FFF2-40B4-BE49-F238E27FC236}">
                <a16:creationId xmlns:a16="http://schemas.microsoft.com/office/drawing/2014/main" id="{239A8183-C447-FB0A-E627-7718714034F7}"/>
              </a:ext>
            </a:extLst>
          </p:cNvPr>
          <p:cNvCxnSpPr>
            <a:cxnSpLocks/>
          </p:cNvCxnSpPr>
          <p:nvPr/>
        </p:nvCxnSpPr>
        <p:spPr>
          <a:xfrm flipH="1">
            <a:off x="4296573" y="4717489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1F2A5D2D-F9EF-BBCD-31C9-BAE161B4ACA5}"/>
              </a:ext>
            </a:extLst>
          </p:cNvPr>
          <p:cNvSpPr txBox="1"/>
          <p:nvPr/>
        </p:nvSpPr>
        <p:spPr>
          <a:xfrm>
            <a:off x="4144929" y="5305094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19" name="Conector recto de flecha 118">
            <a:extLst>
              <a:ext uri="{FF2B5EF4-FFF2-40B4-BE49-F238E27FC236}">
                <a16:creationId xmlns:a16="http://schemas.microsoft.com/office/drawing/2014/main" id="{75A439CB-1FD3-F46B-01BF-67D5418090D7}"/>
              </a:ext>
            </a:extLst>
          </p:cNvPr>
          <p:cNvCxnSpPr>
            <a:cxnSpLocks/>
          </p:cNvCxnSpPr>
          <p:nvPr/>
        </p:nvCxnSpPr>
        <p:spPr>
          <a:xfrm flipH="1">
            <a:off x="5008948" y="472812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C50C23CC-EAED-FD2F-6B87-03B32B05A301}"/>
              </a:ext>
            </a:extLst>
          </p:cNvPr>
          <p:cNvSpPr txBox="1"/>
          <p:nvPr/>
        </p:nvSpPr>
        <p:spPr>
          <a:xfrm>
            <a:off x="4857304" y="531572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33E7C802-7615-EEF1-9003-CC01A0F90439}"/>
              </a:ext>
            </a:extLst>
          </p:cNvPr>
          <p:cNvCxnSpPr>
            <a:cxnSpLocks/>
          </p:cNvCxnSpPr>
          <p:nvPr/>
        </p:nvCxnSpPr>
        <p:spPr>
          <a:xfrm flipH="1">
            <a:off x="5735500" y="472102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ABC9F107-F17F-F930-4E87-6D07D61A9585}"/>
              </a:ext>
            </a:extLst>
          </p:cNvPr>
          <p:cNvSpPr txBox="1"/>
          <p:nvPr/>
        </p:nvSpPr>
        <p:spPr>
          <a:xfrm>
            <a:off x="5583856" y="530863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93978811-36A0-CD26-7C24-6B6C5D17BCB4}"/>
              </a:ext>
            </a:extLst>
          </p:cNvPr>
          <p:cNvCxnSpPr>
            <a:cxnSpLocks/>
          </p:cNvCxnSpPr>
          <p:nvPr/>
        </p:nvCxnSpPr>
        <p:spPr>
          <a:xfrm flipH="1">
            <a:off x="6458520" y="473167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7508C509-805D-EB93-8A09-BF90ABE5EBDB}"/>
              </a:ext>
            </a:extLst>
          </p:cNvPr>
          <p:cNvSpPr txBox="1"/>
          <p:nvPr/>
        </p:nvSpPr>
        <p:spPr>
          <a:xfrm>
            <a:off x="6306876" y="531927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5" name="Conector recto de flecha 124">
            <a:extLst>
              <a:ext uri="{FF2B5EF4-FFF2-40B4-BE49-F238E27FC236}">
                <a16:creationId xmlns:a16="http://schemas.microsoft.com/office/drawing/2014/main" id="{1557D7CA-BC3D-A788-5125-9D9C5BE142C1}"/>
              </a:ext>
            </a:extLst>
          </p:cNvPr>
          <p:cNvCxnSpPr>
            <a:cxnSpLocks/>
          </p:cNvCxnSpPr>
          <p:nvPr/>
        </p:nvCxnSpPr>
        <p:spPr>
          <a:xfrm flipH="1">
            <a:off x="7181534" y="4721033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54F2DB5D-D14B-DA29-3341-510F0CCFD7BA}"/>
              </a:ext>
            </a:extLst>
          </p:cNvPr>
          <p:cNvSpPr txBox="1"/>
          <p:nvPr/>
        </p:nvSpPr>
        <p:spPr>
          <a:xfrm>
            <a:off x="7029890" y="5308638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7" name="Conector recto de flecha 126">
            <a:extLst>
              <a:ext uri="{FF2B5EF4-FFF2-40B4-BE49-F238E27FC236}">
                <a16:creationId xmlns:a16="http://schemas.microsoft.com/office/drawing/2014/main" id="{93AEB482-C729-7BBA-2EE5-6C2A4EA9687D}"/>
              </a:ext>
            </a:extLst>
          </p:cNvPr>
          <p:cNvCxnSpPr>
            <a:cxnSpLocks/>
          </p:cNvCxnSpPr>
          <p:nvPr/>
        </p:nvCxnSpPr>
        <p:spPr>
          <a:xfrm flipH="1">
            <a:off x="7904558" y="4731658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87570D2F-AEF7-ED90-00D7-90DDED658B9F}"/>
              </a:ext>
            </a:extLst>
          </p:cNvPr>
          <p:cNvSpPr txBox="1"/>
          <p:nvPr/>
        </p:nvSpPr>
        <p:spPr>
          <a:xfrm>
            <a:off x="7752914" y="5319263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29" name="Conector recto de flecha 128">
            <a:extLst>
              <a:ext uri="{FF2B5EF4-FFF2-40B4-BE49-F238E27FC236}">
                <a16:creationId xmlns:a16="http://schemas.microsoft.com/office/drawing/2014/main" id="{B1616DF5-B256-B061-2546-376CA1A8F5E6}"/>
              </a:ext>
            </a:extLst>
          </p:cNvPr>
          <p:cNvCxnSpPr>
            <a:cxnSpLocks/>
          </p:cNvCxnSpPr>
          <p:nvPr/>
        </p:nvCxnSpPr>
        <p:spPr>
          <a:xfrm flipH="1">
            <a:off x="8606311" y="4731664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38985148-42B8-090C-0C1E-ED9AEB9D8C1F}"/>
              </a:ext>
            </a:extLst>
          </p:cNvPr>
          <p:cNvSpPr txBox="1"/>
          <p:nvPr/>
        </p:nvSpPr>
        <p:spPr>
          <a:xfrm>
            <a:off x="8454667" y="5319269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31" name="Conector recto de flecha 130">
            <a:extLst>
              <a:ext uri="{FF2B5EF4-FFF2-40B4-BE49-F238E27FC236}">
                <a16:creationId xmlns:a16="http://schemas.microsoft.com/office/drawing/2014/main" id="{2198ABF6-049B-9D43-7181-96500FCC0E79}"/>
              </a:ext>
            </a:extLst>
          </p:cNvPr>
          <p:cNvCxnSpPr>
            <a:cxnSpLocks/>
          </p:cNvCxnSpPr>
          <p:nvPr/>
        </p:nvCxnSpPr>
        <p:spPr>
          <a:xfrm flipH="1">
            <a:off x="9339957" y="4731660"/>
            <a:ext cx="4354" cy="5074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5465E867-2625-CCEE-D64C-8855501291C3}"/>
              </a:ext>
            </a:extLst>
          </p:cNvPr>
          <p:cNvSpPr txBox="1"/>
          <p:nvPr/>
        </p:nvSpPr>
        <p:spPr>
          <a:xfrm>
            <a:off x="9188313" y="5319265"/>
            <a:ext cx="30328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C00000"/>
                </a:solidFill>
              </a:rPr>
              <a:t>P</a:t>
            </a:r>
          </a:p>
        </p:txBody>
      </p:sp>
      <p:cxnSp>
        <p:nvCxnSpPr>
          <p:cNvPr id="133" name="Conector recto de flecha 132">
            <a:extLst>
              <a:ext uri="{FF2B5EF4-FFF2-40B4-BE49-F238E27FC236}">
                <a16:creationId xmlns:a16="http://schemas.microsoft.com/office/drawing/2014/main" id="{49A7C45C-753E-EC91-2F5F-D0D0712859BA}"/>
              </a:ext>
            </a:extLst>
          </p:cNvPr>
          <p:cNvCxnSpPr>
            <a:cxnSpLocks/>
          </p:cNvCxnSpPr>
          <p:nvPr/>
        </p:nvCxnSpPr>
        <p:spPr>
          <a:xfrm flipH="1">
            <a:off x="1770942" y="5703511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43890C5A-8227-9307-DF5F-71FCD7797169}"/>
              </a:ext>
            </a:extLst>
          </p:cNvPr>
          <p:cNvSpPr txBox="1"/>
          <p:nvPr/>
        </p:nvSpPr>
        <p:spPr>
          <a:xfrm>
            <a:off x="1619298" y="6291116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35" name="Conector recto de flecha 134">
            <a:extLst>
              <a:ext uri="{FF2B5EF4-FFF2-40B4-BE49-F238E27FC236}">
                <a16:creationId xmlns:a16="http://schemas.microsoft.com/office/drawing/2014/main" id="{10FA2554-B613-A845-EC2E-6A8F74488150}"/>
              </a:ext>
            </a:extLst>
          </p:cNvPr>
          <p:cNvCxnSpPr/>
          <p:nvPr/>
        </p:nvCxnSpPr>
        <p:spPr>
          <a:xfrm flipH="1">
            <a:off x="2497501" y="5707054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B7CB83AF-52AF-26DE-9620-42A4806944A4}"/>
              </a:ext>
            </a:extLst>
          </p:cNvPr>
          <p:cNvSpPr txBox="1"/>
          <p:nvPr/>
        </p:nvSpPr>
        <p:spPr>
          <a:xfrm>
            <a:off x="2345857" y="629465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37" name="Conector recto de flecha 136">
            <a:extLst>
              <a:ext uri="{FF2B5EF4-FFF2-40B4-BE49-F238E27FC236}">
                <a16:creationId xmlns:a16="http://schemas.microsoft.com/office/drawing/2014/main" id="{32F8D411-9128-5998-931D-9FC5E51021ED}"/>
              </a:ext>
            </a:extLst>
          </p:cNvPr>
          <p:cNvCxnSpPr/>
          <p:nvPr/>
        </p:nvCxnSpPr>
        <p:spPr>
          <a:xfrm flipH="1">
            <a:off x="3209877" y="5717688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C5580EEC-15A2-86CE-3AD9-9E54735E90A4}"/>
              </a:ext>
            </a:extLst>
          </p:cNvPr>
          <p:cNvSpPr txBox="1"/>
          <p:nvPr/>
        </p:nvSpPr>
        <p:spPr>
          <a:xfrm>
            <a:off x="3058233" y="6305293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39" name="Conector recto de flecha 138">
            <a:extLst>
              <a:ext uri="{FF2B5EF4-FFF2-40B4-BE49-F238E27FC236}">
                <a16:creationId xmlns:a16="http://schemas.microsoft.com/office/drawing/2014/main" id="{3BB1B14E-9B68-A5AA-1695-A39C82E25F6F}"/>
              </a:ext>
            </a:extLst>
          </p:cNvPr>
          <p:cNvCxnSpPr/>
          <p:nvPr/>
        </p:nvCxnSpPr>
        <p:spPr>
          <a:xfrm flipH="1">
            <a:off x="3922265" y="5707059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D92FFAA1-48CE-AFC2-A84C-928A719484B3}"/>
              </a:ext>
            </a:extLst>
          </p:cNvPr>
          <p:cNvSpPr txBox="1"/>
          <p:nvPr/>
        </p:nvSpPr>
        <p:spPr>
          <a:xfrm>
            <a:off x="3770621" y="6294664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41" name="Conector recto de flecha 140">
            <a:extLst>
              <a:ext uri="{FF2B5EF4-FFF2-40B4-BE49-F238E27FC236}">
                <a16:creationId xmlns:a16="http://schemas.microsoft.com/office/drawing/2014/main" id="{E6195565-F0E7-4CD9-1EBC-26FBD8601037}"/>
              </a:ext>
            </a:extLst>
          </p:cNvPr>
          <p:cNvCxnSpPr/>
          <p:nvPr/>
        </p:nvCxnSpPr>
        <p:spPr>
          <a:xfrm flipH="1">
            <a:off x="4648827" y="5689341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04F266CF-2B12-F713-F628-41A6580019BE}"/>
              </a:ext>
            </a:extLst>
          </p:cNvPr>
          <p:cNvSpPr txBox="1"/>
          <p:nvPr/>
        </p:nvSpPr>
        <p:spPr>
          <a:xfrm>
            <a:off x="4497183" y="6276946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43" name="Conector recto de flecha 142">
            <a:extLst>
              <a:ext uri="{FF2B5EF4-FFF2-40B4-BE49-F238E27FC236}">
                <a16:creationId xmlns:a16="http://schemas.microsoft.com/office/drawing/2014/main" id="{0DDB194E-4D5A-A77D-9A3D-16C7C98F478B}"/>
              </a:ext>
            </a:extLst>
          </p:cNvPr>
          <p:cNvCxnSpPr/>
          <p:nvPr/>
        </p:nvCxnSpPr>
        <p:spPr>
          <a:xfrm flipH="1">
            <a:off x="5361202" y="569997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FA6673F3-B1F1-B4BE-9442-DA3B5287AE48}"/>
              </a:ext>
            </a:extLst>
          </p:cNvPr>
          <p:cNvSpPr txBox="1"/>
          <p:nvPr/>
        </p:nvSpPr>
        <p:spPr>
          <a:xfrm>
            <a:off x="5209558" y="628757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45" name="Conector recto de flecha 144">
            <a:extLst>
              <a:ext uri="{FF2B5EF4-FFF2-40B4-BE49-F238E27FC236}">
                <a16:creationId xmlns:a16="http://schemas.microsoft.com/office/drawing/2014/main" id="{6199ABBF-16A8-4218-201A-DE37DFE8CBB1}"/>
              </a:ext>
            </a:extLst>
          </p:cNvPr>
          <p:cNvCxnSpPr/>
          <p:nvPr/>
        </p:nvCxnSpPr>
        <p:spPr>
          <a:xfrm flipH="1">
            <a:off x="6087754" y="5692880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D0E7174A-B7DE-7490-F2FB-572952FCDD7C}"/>
              </a:ext>
            </a:extLst>
          </p:cNvPr>
          <p:cNvSpPr txBox="1"/>
          <p:nvPr/>
        </p:nvSpPr>
        <p:spPr>
          <a:xfrm>
            <a:off x="5936110" y="6280485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47" name="Conector recto de flecha 146">
            <a:extLst>
              <a:ext uri="{FF2B5EF4-FFF2-40B4-BE49-F238E27FC236}">
                <a16:creationId xmlns:a16="http://schemas.microsoft.com/office/drawing/2014/main" id="{CE74D8FF-4B5A-F1D8-3F01-11ED88DCE286}"/>
              </a:ext>
            </a:extLst>
          </p:cNvPr>
          <p:cNvCxnSpPr/>
          <p:nvPr/>
        </p:nvCxnSpPr>
        <p:spPr>
          <a:xfrm flipH="1">
            <a:off x="6810774" y="570352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4F81C846-305E-F2B6-2C98-BF39C1923DFB}"/>
              </a:ext>
            </a:extLst>
          </p:cNvPr>
          <p:cNvSpPr txBox="1"/>
          <p:nvPr/>
        </p:nvSpPr>
        <p:spPr>
          <a:xfrm>
            <a:off x="6659130" y="629112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1" name="Conector recto de flecha 150">
            <a:extLst>
              <a:ext uri="{FF2B5EF4-FFF2-40B4-BE49-F238E27FC236}">
                <a16:creationId xmlns:a16="http://schemas.microsoft.com/office/drawing/2014/main" id="{F67CA11F-3A2B-6D62-6CA9-EC7340100F0E}"/>
              </a:ext>
            </a:extLst>
          </p:cNvPr>
          <p:cNvCxnSpPr/>
          <p:nvPr/>
        </p:nvCxnSpPr>
        <p:spPr>
          <a:xfrm flipH="1">
            <a:off x="7533788" y="5692885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AD870EC3-2A84-B10C-F6B3-ECAF6F32D47A}"/>
              </a:ext>
            </a:extLst>
          </p:cNvPr>
          <p:cNvSpPr txBox="1"/>
          <p:nvPr/>
        </p:nvSpPr>
        <p:spPr>
          <a:xfrm>
            <a:off x="7382144" y="6280490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3" name="Conector recto de flecha 152">
            <a:extLst>
              <a:ext uri="{FF2B5EF4-FFF2-40B4-BE49-F238E27FC236}">
                <a16:creationId xmlns:a16="http://schemas.microsoft.com/office/drawing/2014/main" id="{3958E13D-DF60-926D-A967-53961C506C58}"/>
              </a:ext>
            </a:extLst>
          </p:cNvPr>
          <p:cNvCxnSpPr/>
          <p:nvPr/>
        </p:nvCxnSpPr>
        <p:spPr>
          <a:xfrm flipH="1">
            <a:off x="8256812" y="5703510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3A5957B7-D482-D966-58A9-9F89467F683E}"/>
              </a:ext>
            </a:extLst>
          </p:cNvPr>
          <p:cNvSpPr txBox="1"/>
          <p:nvPr/>
        </p:nvSpPr>
        <p:spPr>
          <a:xfrm>
            <a:off x="8105168" y="6291115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5" name="Conector recto de flecha 154">
            <a:extLst>
              <a:ext uri="{FF2B5EF4-FFF2-40B4-BE49-F238E27FC236}">
                <a16:creationId xmlns:a16="http://schemas.microsoft.com/office/drawing/2014/main" id="{D2B475BC-A677-D95B-D2C6-DCEDFE47CB3C}"/>
              </a:ext>
            </a:extLst>
          </p:cNvPr>
          <p:cNvCxnSpPr/>
          <p:nvPr/>
        </p:nvCxnSpPr>
        <p:spPr>
          <a:xfrm flipH="1">
            <a:off x="8958565" y="5703516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D5D53D66-71E9-3136-CA9C-971879CA58B5}"/>
              </a:ext>
            </a:extLst>
          </p:cNvPr>
          <p:cNvSpPr txBox="1"/>
          <p:nvPr/>
        </p:nvSpPr>
        <p:spPr>
          <a:xfrm>
            <a:off x="8806921" y="6291121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7" name="Conector recto de flecha 156">
            <a:extLst>
              <a:ext uri="{FF2B5EF4-FFF2-40B4-BE49-F238E27FC236}">
                <a16:creationId xmlns:a16="http://schemas.microsoft.com/office/drawing/2014/main" id="{ECFF96BC-2788-11F8-14B5-6C83D304AF63}"/>
              </a:ext>
            </a:extLst>
          </p:cNvPr>
          <p:cNvCxnSpPr/>
          <p:nvPr/>
        </p:nvCxnSpPr>
        <p:spPr>
          <a:xfrm flipH="1">
            <a:off x="9692211" y="570351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279A8536-DCCD-7052-BF61-7D65DCB76976}"/>
              </a:ext>
            </a:extLst>
          </p:cNvPr>
          <p:cNvSpPr txBox="1"/>
          <p:nvPr/>
        </p:nvSpPr>
        <p:spPr>
          <a:xfrm>
            <a:off x="9540567" y="629111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59" name="Conector recto de flecha 158">
            <a:extLst>
              <a:ext uri="{FF2B5EF4-FFF2-40B4-BE49-F238E27FC236}">
                <a16:creationId xmlns:a16="http://schemas.microsoft.com/office/drawing/2014/main" id="{91EA7E8A-B8D4-A003-4443-07FD4B3AF946}"/>
              </a:ext>
            </a:extLst>
          </p:cNvPr>
          <p:cNvCxnSpPr>
            <a:cxnSpLocks/>
          </p:cNvCxnSpPr>
          <p:nvPr/>
        </p:nvCxnSpPr>
        <p:spPr>
          <a:xfrm flipH="1">
            <a:off x="1410463" y="5690171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95466986-66D5-D336-B07B-B5CB8FB08FF0}"/>
              </a:ext>
            </a:extLst>
          </p:cNvPr>
          <p:cNvSpPr txBox="1"/>
          <p:nvPr/>
        </p:nvSpPr>
        <p:spPr>
          <a:xfrm>
            <a:off x="1258819" y="6277776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61" name="Conector recto de flecha 160">
            <a:extLst>
              <a:ext uri="{FF2B5EF4-FFF2-40B4-BE49-F238E27FC236}">
                <a16:creationId xmlns:a16="http://schemas.microsoft.com/office/drawing/2014/main" id="{C502E227-31C4-7779-D468-5B17B17E91AA}"/>
              </a:ext>
            </a:extLst>
          </p:cNvPr>
          <p:cNvCxnSpPr/>
          <p:nvPr/>
        </p:nvCxnSpPr>
        <p:spPr>
          <a:xfrm flipH="1">
            <a:off x="2137022" y="5693714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DAACF1D0-D875-5F2E-A38F-056C1D3E6DD2}"/>
              </a:ext>
            </a:extLst>
          </p:cNvPr>
          <p:cNvSpPr txBox="1"/>
          <p:nvPr/>
        </p:nvSpPr>
        <p:spPr>
          <a:xfrm>
            <a:off x="1985378" y="6281319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63" name="Conector recto de flecha 162">
            <a:extLst>
              <a:ext uri="{FF2B5EF4-FFF2-40B4-BE49-F238E27FC236}">
                <a16:creationId xmlns:a16="http://schemas.microsoft.com/office/drawing/2014/main" id="{89B860C8-70BA-59EB-B293-5144924C01FD}"/>
              </a:ext>
            </a:extLst>
          </p:cNvPr>
          <p:cNvCxnSpPr/>
          <p:nvPr/>
        </p:nvCxnSpPr>
        <p:spPr>
          <a:xfrm flipH="1">
            <a:off x="2849398" y="5704348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DC73E896-5773-AE45-6A3A-16722A163E96}"/>
              </a:ext>
            </a:extLst>
          </p:cNvPr>
          <p:cNvSpPr txBox="1"/>
          <p:nvPr/>
        </p:nvSpPr>
        <p:spPr>
          <a:xfrm>
            <a:off x="2697754" y="6291953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65" name="Conector recto de flecha 164">
            <a:extLst>
              <a:ext uri="{FF2B5EF4-FFF2-40B4-BE49-F238E27FC236}">
                <a16:creationId xmlns:a16="http://schemas.microsoft.com/office/drawing/2014/main" id="{1DC79D03-73C7-79F6-301B-38A2EEA8C2FA}"/>
              </a:ext>
            </a:extLst>
          </p:cNvPr>
          <p:cNvCxnSpPr/>
          <p:nvPr/>
        </p:nvCxnSpPr>
        <p:spPr>
          <a:xfrm flipH="1">
            <a:off x="3561786" y="5693719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3BD7F61-5243-BDE6-2186-BE14EC9F3F3E}"/>
              </a:ext>
            </a:extLst>
          </p:cNvPr>
          <p:cNvSpPr txBox="1"/>
          <p:nvPr/>
        </p:nvSpPr>
        <p:spPr>
          <a:xfrm>
            <a:off x="3410142" y="6281324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67" name="Conector recto de flecha 166">
            <a:extLst>
              <a:ext uri="{FF2B5EF4-FFF2-40B4-BE49-F238E27FC236}">
                <a16:creationId xmlns:a16="http://schemas.microsoft.com/office/drawing/2014/main" id="{45E42B11-636F-02AF-8F38-1C67526DD766}"/>
              </a:ext>
            </a:extLst>
          </p:cNvPr>
          <p:cNvCxnSpPr/>
          <p:nvPr/>
        </p:nvCxnSpPr>
        <p:spPr>
          <a:xfrm flipH="1">
            <a:off x="4288348" y="5676001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621581ED-7636-FD32-D988-14E05652C27B}"/>
              </a:ext>
            </a:extLst>
          </p:cNvPr>
          <p:cNvSpPr txBox="1"/>
          <p:nvPr/>
        </p:nvSpPr>
        <p:spPr>
          <a:xfrm>
            <a:off x="4136704" y="6263606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69" name="Conector recto de flecha 168">
            <a:extLst>
              <a:ext uri="{FF2B5EF4-FFF2-40B4-BE49-F238E27FC236}">
                <a16:creationId xmlns:a16="http://schemas.microsoft.com/office/drawing/2014/main" id="{A5CFAE3B-77B9-7AAD-3CAF-AEE7B59A1F34}"/>
              </a:ext>
            </a:extLst>
          </p:cNvPr>
          <p:cNvCxnSpPr/>
          <p:nvPr/>
        </p:nvCxnSpPr>
        <p:spPr>
          <a:xfrm flipH="1">
            <a:off x="5000723" y="568663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A5C52D36-9085-11D1-EACD-F513A33DE12F}"/>
              </a:ext>
            </a:extLst>
          </p:cNvPr>
          <p:cNvSpPr txBox="1"/>
          <p:nvPr/>
        </p:nvSpPr>
        <p:spPr>
          <a:xfrm>
            <a:off x="4849079" y="627423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71" name="Conector recto de flecha 170">
            <a:extLst>
              <a:ext uri="{FF2B5EF4-FFF2-40B4-BE49-F238E27FC236}">
                <a16:creationId xmlns:a16="http://schemas.microsoft.com/office/drawing/2014/main" id="{6D08A584-70A9-50A9-B7B9-AF07D0E9FC96}"/>
              </a:ext>
            </a:extLst>
          </p:cNvPr>
          <p:cNvCxnSpPr/>
          <p:nvPr/>
        </p:nvCxnSpPr>
        <p:spPr>
          <a:xfrm flipH="1">
            <a:off x="5727275" y="5679540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9F697544-6BFE-43BE-58CA-548C6C5EA530}"/>
              </a:ext>
            </a:extLst>
          </p:cNvPr>
          <p:cNvSpPr txBox="1"/>
          <p:nvPr/>
        </p:nvSpPr>
        <p:spPr>
          <a:xfrm>
            <a:off x="5575631" y="6267145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73" name="Conector recto de flecha 172">
            <a:extLst>
              <a:ext uri="{FF2B5EF4-FFF2-40B4-BE49-F238E27FC236}">
                <a16:creationId xmlns:a16="http://schemas.microsoft.com/office/drawing/2014/main" id="{82805B51-D614-66A1-8AD9-534FF88F540E}"/>
              </a:ext>
            </a:extLst>
          </p:cNvPr>
          <p:cNvCxnSpPr/>
          <p:nvPr/>
        </p:nvCxnSpPr>
        <p:spPr>
          <a:xfrm flipH="1">
            <a:off x="6450295" y="569018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CE925DF7-0BC9-FC22-5B99-C2D75D938BAB}"/>
              </a:ext>
            </a:extLst>
          </p:cNvPr>
          <p:cNvSpPr txBox="1"/>
          <p:nvPr/>
        </p:nvSpPr>
        <p:spPr>
          <a:xfrm>
            <a:off x="6298651" y="627778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75" name="Conector recto de flecha 174">
            <a:extLst>
              <a:ext uri="{FF2B5EF4-FFF2-40B4-BE49-F238E27FC236}">
                <a16:creationId xmlns:a16="http://schemas.microsoft.com/office/drawing/2014/main" id="{D453792D-7AFF-1BD6-071B-74D24C2671ED}"/>
              </a:ext>
            </a:extLst>
          </p:cNvPr>
          <p:cNvCxnSpPr/>
          <p:nvPr/>
        </p:nvCxnSpPr>
        <p:spPr>
          <a:xfrm flipH="1">
            <a:off x="7173309" y="5679545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B741FE2C-2535-C24B-6534-397A218C96EC}"/>
              </a:ext>
            </a:extLst>
          </p:cNvPr>
          <p:cNvSpPr txBox="1"/>
          <p:nvPr/>
        </p:nvSpPr>
        <p:spPr>
          <a:xfrm>
            <a:off x="7021665" y="6267150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77" name="Conector recto de flecha 176">
            <a:extLst>
              <a:ext uri="{FF2B5EF4-FFF2-40B4-BE49-F238E27FC236}">
                <a16:creationId xmlns:a16="http://schemas.microsoft.com/office/drawing/2014/main" id="{3A64BB13-5FC7-AE9B-0C62-81B901A9C036}"/>
              </a:ext>
            </a:extLst>
          </p:cNvPr>
          <p:cNvCxnSpPr/>
          <p:nvPr/>
        </p:nvCxnSpPr>
        <p:spPr>
          <a:xfrm flipH="1">
            <a:off x="7896333" y="5690170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9696B030-AC98-2EE9-3FD9-4681F215CEF8}"/>
              </a:ext>
            </a:extLst>
          </p:cNvPr>
          <p:cNvSpPr txBox="1"/>
          <p:nvPr/>
        </p:nvSpPr>
        <p:spPr>
          <a:xfrm>
            <a:off x="7744689" y="6277775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79" name="Conector recto de flecha 178">
            <a:extLst>
              <a:ext uri="{FF2B5EF4-FFF2-40B4-BE49-F238E27FC236}">
                <a16:creationId xmlns:a16="http://schemas.microsoft.com/office/drawing/2014/main" id="{B777D5AE-A107-D9C8-9CC2-50C9424FAD2E}"/>
              </a:ext>
            </a:extLst>
          </p:cNvPr>
          <p:cNvCxnSpPr/>
          <p:nvPr/>
        </p:nvCxnSpPr>
        <p:spPr>
          <a:xfrm flipH="1">
            <a:off x="8598086" y="5690176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ADAB0179-C107-C016-771E-3E90CD2B312D}"/>
              </a:ext>
            </a:extLst>
          </p:cNvPr>
          <p:cNvSpPr txBox="1"/>
          <p:nvPr/>
        </p:nvSpPr>
        <p:spPr>
          <a:xfrm>
            <a:off x="8446442" y="6277781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  <p:cxnSp>
        <p:nvCxnSpPr>
          <p:cNvPr id="181" name="Conector recto de flecha 180">
            <a:extLst>
              <a:ext uri="{FF2B5EF4-FFF2-40B4-BE49-F238E27FC236}">
                <a16:creationId xmlns:a16="http://schemas.microsoft.com/office/drawing/2014/main" id="{177423E1-4E25-B58F-8E71-92CDF2EBD9B3}"/>
              </a:ext>
            </a:extLst>
          </p:cNvPr>
          <p:cNvCxnSpPr/>
          <p:nvPr/>
        </p:nvCxnSpPr>
        <p:spPr>
          <a:xfrm flipH="1">
            <a:off x="9331732" y="5690172"/>
            <a:ext cx="4354" cy="50748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451318FB-5EB6-95E4-A00F-DE8F60919CF7}"/>
              </a:ext>
            </a:extLst>
          </p:cNvPr>
          <p:cNvSpPr txBox="1"/>
          <p:nvPr/>
        </p:nvSpPr>
        <p:spPr>
          <a:xfrm>
            <a:off x="9180088" y="6277777"/>
            <a:ext cx="2824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UY" dirty="0">
                <a:solidFill>
                  <a:srgbClr val="7030A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6662730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5152</TotalTime>
  <Words>1584</Words>
  <Application>Microsoft Office PowerPoint</Application>
  <PresentationFormat>Panorámica</PresentationFormat>
  <Paragraphs>809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de Office</vt:lpstr>
      <vt:lpstr>Presentación de PowerPoint</vt:lpstr>
      <vt:lpstr>Objetivos del documento</vt:lpstr>
      <vt:lpstr>Referencias</vt:lpstr>
      <vt:lpstr>Ciclos transaccionales</vt:lpstr>
      <vt:lpstr>(1) Compras TC tipo 1</vt:lpstr>
      <vt:lpstr>(1) Compras TC tipo 1</vt:lpstr>
      <vt:lpstr>(2) Compra TC tipo 2</vt:lpstr>
      <vt:lpstr>(2) Compras TC tipo 2</vt:lpstr>
      <vt:lpstr>(3) Compras TD</vt:lpstr>
      <vt:lpstr>(4) Compras DIMO con QR propio</vt:lpstr>
      <vt:lpstr>(5) Compras DIMO con QR externo</vt:lpstr>
      <vt:lpstr>(6) Débitos Automáticos</vt:lpstr>
      <vt:lpstr>(7) Pagos ingresados On Line</vt:lpstr>
      <vt:lpstr>(8) Pagos ingresados en forma batch</vt:lpstr>
      <vt:lpstr>(9) Cliente Extranjero / Compra Py</vt:lpstr>
      <vt:lpstr>(10) Cliente Py / Compra en el exterior</vt:lpstr>
      <vt:lpstr>(11) Ajustes ingresados On Line</vt:lpstr>
      <vt:lpstr>Otros comentarios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174</cp:revision>
  <cp:lastPrinted>2021-10-08T21:03:20Z</cp:lastPrinted>
  <dcterms:created xsi:type="dcterms:W3CDTF">2021-06-25T17:46:31Z</dcterms:created>
  <dcterms:modified xsi:type="dcterms:W3CDTF">2022-08-17T22:05:00Z</dcterms:modified>
</cp:coreProperties>
</file>