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62" r:id="rId3"/>
    <p:sldId id="512" r:id="rId4"/>
    <p:sldId id="531" r:id="rId5"/>
    <p:sldId id="532" r:id="rId6"/>
    <p:sldId id="533" r:id="rId7"/>
    <p:sldId id="534" r:id="rId8"/>
    <p:sldId id="535" r:id="rId9"/>
    <p:sldId id="536" r:id="rId10"/>
    <p:sldId id="537" r:id="rId11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99CC"/>
    <a:srgbClr val="336699"/>
    <a:srgbClr val="006699"/>
    <a:srgbClr val="FBE5D6"/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842" autoAdjust="0"/>
  </p:normalViewPr>
  <p:slideViewPr>
    <p:cSldViewPr snapToGrid="0" showGuides="1">
      <p:cViewPr varScale="1">
        <p:scale>
          <a:sx n="60" d="100"/>
          <a:sy n="60" d="100"/>
        </p:scale>
        <p:origin x="276" y="44"/>
      </p:cViewPr>
      <p:guideLst>
        <p:guide orient="horz" pos="731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17/8/2022</a:t>
            </a:fld>
            <a:endParaRPr lang="es-UY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18/08/2022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576516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General 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Proceso de Cierre</a:t>
            </a:r>
            <a:endParaRPr lang="es-UY" sz="4400" b="1" u="sng" dirty="0">
              <a:solidFill>
                <a:srgbClr val="006699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8) Generación de extractos / resúmenes de cuenta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2185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Corresponde a la generación de: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dirty="0"/>
              <a:t>Archivos para la impresión de los extractos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dirty="0"/>
              <a:t>Archivos con la información de los movimientos para ser generado por el Emisor.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2491246-A004-BCC4-C843-03A15191D5F1}"/>
              </a:ext>
            </a:extLst>
          </p:cNvPr>
          <p:cNvSpPr txBox="1">
            <a:spLocks/>
          </p:cNvSpPr>
          <p:nvPr/>
        </p:nvSpPr>
        <p:spPr>
          <a:xfrm>
            <a:off x="523875" y="3429000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9) Generación de archivos para contabilización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4DC0ACC-A203-2E4D-BF56-5434505D4DB2}"/>
              </a:ext>
            </a:extLst>
          </p:cNvPr>
          <p:cNvSpPr txBox="1">
            <a:spLocks/>
          </p:cNvSpPr>
          <p:nvPr/>
        </p:nvSpPr>
        <p:spPr>
          <a:xfrm>
            <a:off x="523875" y="4309326"/>
            <a:ext cx="11533446" cy="2185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Corresponde a la generación de: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Generación del archivo para la contabilización en el Emisor (COC). 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Generación de Actualización Monetaria de Cierre (AMC) para control de los saldos contables.</a:t>
            </a:r>
          </a:p>
        </p:txBody>
      </p:sp>
    </p:spTree>
    <p:extLst>
      <p:ext uri="{BB962C8B-B14F-4D97-AF65-F5344CB8AC3E}">
        <p14:creationId xmlns:p14="http://schemas.microsoft.com/office/powerpoint/2010/main" val="149334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Objetivos del documento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El objetivo de este documento es poder tener un detalle del proceso de generación de los extractos o resúmenes de cuenta mensuales.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UY" sz="3200" dirty="0"/>
              <a:t>Previamente a la ejecución del proceso de cierre se debieron haber incorporado las modificaciones de parámetros de cada uno de los Emisores.</a:t>
            </a:r>
          </a:p>
        </p:txBody>
      </p:sp>
    </p:spTree>
    <p:extLst>
      <p:ext uri="{BB962C8B-B14F-4D97-AF65-F5344CB8AC3E}">
        <p14:creationId xmlns:p14="http://schemas.microsoft.com/office/powerpoint/2010/main" val="1977207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Etapas del proceso de CIERRE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Ejecutar cancelación anticipada de compras en cuotas.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Incorporación de cuotas de compras en cuotas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Aplicación de cargos que se calculan al cierre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Aplicación de intereses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Aplicación de impuestos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Cálculo de pago mínimo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Control de devengamiento según atraso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Generación de extractos</a:t>
            </a:r>
          </a:p>
          <a:p>
            <a:pPr marL="514350" indent="-5143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s-UY" dirty="0"/>
              <a:t>Generación de archivos para contabilización</a:t>
            </a:r>
          </a:p>
        </p:txBody>
      </p:sp>
    </p:spTree>
    <p:extLst>
      <p:ext uri="{BB962C8B-B14F-4D97-AF65-F5344CB8AC3E}">
        <p14:creationId xmlns:p14="http://schemas.microsoft.com/office/powerpoint/2010/main" val="353553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1) Cancelación anticipada de compras en cuotas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es-UY" sz="3200" dirty="0"/>
              <a:t>Cuotas sin recargo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es-UY" sz="2800" dirty="0"/>
              <a:t>Incorporar las cuotas restantes pendientes de facturación como movimientos en el resumen de cuenta del mes.</a:t>
            </a:r>
            <a:endParaRPr lang="es-UY" dirty="0"/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es-UY" sz="3200" dirty="0"/>
              <a:t>Cuotas con recargo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es-UY" sz="2800" dirty="0"/>
              <a:t>Calcular los intereses de la cuota que corresponde incorporar en el resumen de cuenta del mes.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es-UY" sz="2800" dirty="0"/>
              <a:t>Incorporar las cuotas restantes pendientes de facturación, como movimientos en el resumen de cuenta del mes.</a:t>
            </a:r>
          </a:p>
          <a:p>
            <a:pPr>
              <a:lnSpc>
                <a:spcPct val="100000"/>
              </a:lnSpc>
              <a:spcBef>
                <a:spcPts val="600"/>
              </a:spcBef>
              <a:buFontTx/>
              <a:buChar char="-"/>
            </a:pPr>
            <a:r>
              <a:rPr lang="es-UY" sz="3200" dirty="0"/>
              <a:t>En este caso, los planes quedan como facturados en su totalidad (sin cuotas pendientes).</a:t>
            </a:r>
          </a:p>
        </p:txBody>
      </p:sp>
    </p:spTree>
    <p:extLst>
      <p:ext uri="{BB962C8B-B14F-4D97-AF65-F5344CB8AC3E}">
        <p14:creationId xmlns:p14="http://schemas.microsoft.com/office/powerpoint/2010/main" val="1386925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2) Incorporación de cuotas de compras en cuotas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Cuotas sin recargo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Incorporar la siguiente cuota pendiente de facturación como movimientos del mes.</a:t>
            </a:r>
            <a:endParaRPr lang="es-UY" dirty="0"/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Cuotas con recargo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Calcular los intereses de la cuota que corresponde incorporar en el resumen de cuenta del mes.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Incorporar la siguiente cuota pendiente de facturación como movimientos del mes.</a:t>
            </a:r>
          </a:p>
        </p:txBody>
      </p:sp>
    </p:spTree>
    <p:extLst>
      <p:ext uri="{BB962C8B-B14F-4D97-AF65-F5344CB8AC3E}">
        <p14:creationId xmlns:p14="http://schemas.microsoft.com/office/powerpoint/2010/main" val="261611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3) Aplicación de cargos que se calculan al cierre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Corresponde a la generación (cálculo) e incorporación de los diferentes cargos establecidos en la parametrización del Emisor.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Sobre cada uno de los cargos se establecerá en que momento del proceso de cierre se ejecutará: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Previos al cálculo de intereses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Luego del cálculo de intereses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Luego del cálculo del pago mínimo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Se deberá armar las fórmulas de cálculo de cada uno de los cargos que estarán disponibles para las Entidades.</a:t>
            </a:r>
          </a:p>
        </p:txBody>
      </p:sp>
    </p:spTree>
    <p:extLst>
      <p:ext uri="{BB962C8B-B14F-4D97-AF65-F5344CB8AC3E}">
        <p14:creationId xmlns:p14="http://schemas.microsoft.com/office/powerpoint/2010/main" val="3235517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4) Aplicación de intereses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Corresponde a la generación (cálculo) e incorporación de los intereses: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Intereses de financiación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Intereses moratorios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Intereses punitorios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Se deberá terminar de armar las fórmulas de cálculo de intereses: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Ya disponible para un solo pago del estado de cuenta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Actualizar los cuadros para mas de un pago del estado de cuenta  </a:t>
            </a:r>
          </a:p>
        </p:txBody>
      </p:sp>
    </p:spTree>
    <p:extLst>
      <p:ext uri="{BB962C8B-B14F-4D97-AF65-F5344CB8AC3E}">
        <p14:creationId xmlns:p14="http://schemas.microsoft.com/office/powerpoint/2010/main" val="694686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5) Aplicación de impuestos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2185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Corresponde a la generación (cálculo) e incorporación de los impuestos sobre cada uno de los conceptos (cargos e intereses) sobre los cuales corresponde calcular impuestos.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Fijación de las tasas por si se aplican % diferentes por Emisor. 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42491246-A004-BCC4-C843-03A15191D5F1}"/>
              </a:ext>
            </a:extLst>
          </p:cNvPr>
          <p:cNvSpPr txBox="1">
            <a:spLocks/>
          </p:cNvSpPr>
          <p:nvPr/>
        </p:nvSpPr>
        <p:spPr>
          <a:xfrm>
            <a:off x="523875" y="3429000"/>
            <a:ext cx="10829925" cy="79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6) Calculo de pago mínimo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4DC0ACC-A203-2E4D-BF56-5434505D4DB2}"/>
              </a:ext>
            </a:extLst>
          </p:cNvPr>
          <p:cNvSpPr txBox="1">
            <a:spLocks/>
          </p:cNvSpPr>
          <p:nvPr/>
        </p:nvSpPr>
        <p:spPr>
          <a:xfrm>
            <a:off x="523875" y="4309326"/>
            <a:ext cx="11533446" cy="2185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Corresponde al cálculo, de acuerdo a la parametrización del Emisor. 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Se deberá terminar de armar las fórmulas de cálculo del pago mínimo.</a:t>
            </a:r>
          </a:p>
        </p:txBody>
      </p:sp>
    </p:spTree>
    <p:extLst>
      <p:ext uri="{BB962C8B-B14F-4D97-AF65-F5344CB8AC3E}">
        <p14:creationId xmlns:p14="http://schemas.microsoft.com/office/powerpoint/2010/main" val="61757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7) Control de devengamiento según atraso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533446" cy="54321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Devengamiento = Reconocimiento de la ganancia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Corresponde al control de devengamiento de intereses / cargos según los días / periodos de atraso que tenga el cliente.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3200" dirty="0"/>
              <a:t>Administración de las partidas (intereses / cargos) en suspenso.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Marcado de cuentas que pasan a estado en suspenso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Alta de partidas en suspenso</a:t>
            </a:r>
          </a:p>
          <a:p>
            <a:pPr lvl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s-UY" sz="2800" dirty="0"/>
              <a:t>Liberación de partidas en suspenso por pagos o ajustes de crédito. </a:t>
            </a: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5152510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5213</TotalTime>
  <Words>617</Words>
  <Application>Microsoft Office PowerPoint</Application>
  <PresentationFormat>Panorámica</PresentationFormat>
  <Paragraphs>66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Objetivos del documento</vt:lpstr>
      <vt:lpstr>Etapas del proceso de CIERRE</vt:lpstr>
      <vt:lpstr>1) Cancelación anticipada de compras en cuotas</vt:lpstr>
      <vt:lpstr>2) Incorporación de cuotas de compras en cuotas</vt:lpstr>
      <vt:lpstr>3) Aplicación de cargos que se calculan al cierre</vt:lpstr>
      <vt:lpstr>4) Aplicación de intereses</vt:lpstr>
      <vt:lpstr>5) Aplicación de impuestos</vt:lpstr>
      <vt:lpstr>7) Control de devengamiento según atraso</vt:lpstr>
      <vt:lpstr>8) Generación de extractos / resúmenes de cuenta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175</cp:revision>
  <cp:lastPrinted>2021-10-08T21:03:20Z</cp:lastPrinted>
  <dcterms:created xsi:type="dcterms:W3CDTF">2021-06-25T17:46:31Z</dcterms:created>
  <dcterms:modified xsi:type="dcterms:W3CDTF">2022-08-17T23:16:09Z</dcterms:modified>
</cp:coreProperties>
</file>